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82"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 id="281" r:id="rId27"/>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0" d="100"/>
          <a:sy n="70" d="100"/>
        </p:scale>
        <p:origin x="658"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0EFFA9B9-786B-4C1D-A416-04A2A8997CEE}" type="datetimeFigureOut">
              <a:rPr lang="zh-CN" altLang="en-US" smtClean="0"/>
              <a:t>2018/3/9</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4B5A46C5-CBE9-40E0-8FC9-3C9C89AB1977}" type="slidenum">
              <a:rPr lang="zh-CN" altLang="en-US" smtClean="0"/>
              <a:t>‹#›</a:t>
            </a:fld>
            <a:endParaRPr lang="zh-CN" altLang="en-US"/>
          </a:p>
        </p:txBody>
      </p:sp>
    </p:spTree>
    <p:extLst>
      <p:ext uri="{BB962C8B-B14F-4D97-AF65-F5344CB8AC3E}">
        <p14:creationId xmlns:p14="http://schemas.microsoft.com/office/powerpoint/2010/main" val="4133625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4B5A46C5-CBE9-40E0-8FC9-3C9C89AB1977}" type="slidenum">
              <a:rPr lang="zh-CN" altLang="en-US" smtClean="0"/>
              <a:t>4</a:t>
            </a:fld>
            <a:endParaRPr lang="zh-CN" altLang="en-US"/>
          </a:p>
        </p:txBody>
      </p:sp>
    </p:spTree>
    <p:extLst>
      <p:ext uri="{BB962C8B-B14F-4D97-AF65-F5344CB8AC3E}">
        <p14:creationId xmlns:p14="http://schemas.microsoft.com/office/powerpoint/2010/main" val="1835721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4B5A46C5-CBE9-40E0-8FC9-3C9C89AB1977}" type="slidenum">
              <a:rPr lang="zh-CN" altLang="en-US" smtClean="0"/>
              <a:t>13</a:t>
            </a:fld>
            <a:endParaRPr lang="zh-CN" altLang="en-US"/>
          </a:p>
        </p:txBody>
      </p:sp>
    </p:spTree>
    <p:extLst>
      <p:ext uri="{BB962C8B-B14F-4D97-AF65-F5344CB8AC3E}">
        <p14:creationId xmlns:p14="http://schemas.microsoft.com/office/powerpoint/2010/main" val="3668587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4B5A46C5-CBE9-40E0-8FC9-3C9C89AB1977}" type="slidenum">
              <a:rPr lang="zh-CN" altLang="en-US" smtClean="0"/>
              <a:t>23</a:t>
            </a:fld>
            <a:endParaRPr lang="zh-CN" altLang="en-US"/>
          </a:p>
        </p:txBody>
      </p:sp>
    </p:spTree>
    <p:extLst>
      <p:ext uri="{BB962C8B-B14F-4D97-AF65-F5344CB8AC3E}">
        <p14:creationId xmlns:p14="http://schemas.microsoft.com/office/powerpoint/2010/main" val="2159356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2018/3/9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elcome">
    <p:spTree>
      <p:nvGrpSpPr>
        <p:cNvPr id="1" name=""/>
        <p:cNvGrpSpPr/>
        <p:nvPr/>
      </p:nvGrpSpPr>
      <p:grpSpPr>
        <a:xfrm>
          <a:off x="0" y="0"/>
          <a:ext cx="0" cy="0"/>
          <a:chOff x="0" y="0"/>
          <a:chExt cx="0" cy="0"/>
        </a:xfrm>
      </p:grpSpPr>
      <p:sp>
        <p:nvSpPr>
          <p:cNvPr id="14" name="Oval 13"/>
          <p:cNvSpPr/>
          <p:nvPr userDrawn="1"/>
        </p:nvSpPr>
        <p:spPr>
          <a:xfrm>
            <a:off x="11513412" y="236686"/>
            <a:ext cx="479652" cy="479505"/>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lIns="45708" tIns="22853" rIns="45708" bIns="22853" rtlCol="0" anchor="ctr"/>
          <a:lstStyle/>
          <a:p>
            <a:pPr algn="ctr"/>
            <a:endParaRPr lang="en-US" dirty="0">
              <a:latin typeface="微软雅黑" panose="020B0503020204020204" charset="-122"/>
            </a:endParaRPr>
          </a:p>
        </p:txBody>
      </p:sp>
      <p:sp>
        <p:nvSpPr>
          <p:cNvPr id="15" name="TextBox 14"/>
          <p:cNvSpPr txBox="1"/>
          <p:nvPr userDrawn="1"/>
        </p:nvSpPr>
        <p:spPr>
          <a:xfrm>
            <a:off x="11624919" y="303535"/>
            <a:ext cx="271145" cy="303530"/>
          </a:xfrm>
          <a:prstGeom prst="rect">
            <a:avLst/>
          </a:prstGeom>
          <a:noFill/>
        </p:spPr>
        <p:txBody>
          <a:bodyPr wrap="none" lIns="91398" tIns="45699" rIns="91398" bIns="45699" rtlCol="0">
            <a:spAutoFit/>
          </a:bodyPr>
          <a:lstStyle/>
          <a:p>
            <a:pPr algn="ctr"/>
            <a:fld id="{260E2A6B-A809-4840-BF14-8648BC0BDF87}" type="slidenum">
              <a:rPr lang="id-ID" sz="1400" b="1" smtClean="0">
                <a:solidFill>
                  <a:schemeClr val="bg1"/>
                </a:solidFill>
                <a:latin typeface="Raleway Light"/>
                <a:cs typeface="Raleway Light"/>
              </a:rPr>
              <a:t>‹#›</a:t>
            </a:fld>
            <a:endParaRPr lang="id-ID" sz="1400" dirty="0">
              <a:solidFill>
                <a:schemeClr val="bg1"/>
              </a:solidFill>
              <a:latin typeface="Raleway Light"/>
              <a:cs typeface="Raleway Light"/>
            </a:endParaRPr>
          </a:p>
        </p:txBody>
      </p:sp>
      <p:sp>
        <p:nvSpPr>
          <p:cNvPr id="23" name="Picture Placeholder 22"/>
          <p:cNvSpPr>
            <a:spLocks noGrp="1" noChangeAspect="1"/>
          </p:cNvSpPr>
          <p:nvPr>
            <p:ph type="pic" sz="quarter" idx="15"/>
          </p:nvPr>
        </p:nvSpPr>
        <p:spPr>
          <a:xfrm>
            <a:off x="5029433" y="1260656"/>
            <a:ext cx="2133699" cy="2133600"/>
          </a:xfrm>
          <a:prstGeom prst="ellipse">
            <a:avLst/>
          </a:prstGeom>
        </p:spPr>
        <p:txBody>
          <a:bodyPr>
            <a:normAutofit/>
          </a:bodyPr>
          <a:lstStyle>
            <a:lvl1pPr marL="0" indent="0">
              <a:buNone/>
              <a:defRPr sz="1600"/>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2018/3/9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3" name="图片 2" descr="945c2e8a95687bf97fcc9e284709a4f6"/>
          <p:cNvPicPr>
            <a:picLocks noChangeAspect="1"/>
          </p:cNvPicPr>
          <p:nvPr/>
        </p:nvPicPr>
        <p:blipFill>
          <a:blip r:embed="rId3"/>
          <a:stretch>
            <a:fillRect/>
          </a:stretch>
        </p:blipFill>
        <p:spPr>
          <a:xfrm>
            <a:off x="2471420" y="958215"/>
            <a:ext cx="7419340" cy="3131185"/>
          </a:xfrm>
          <a:prstGeom prst="rect">
            <a:avLst/>
          </a:prstGeom>
        </p:spPr>
      </p:pic>
      <p:grpSp>
        <p:nvGrpSpPr>
          <p:cNvPr id="18" name="Group 17"/>
          <p:cNvGrpSpPr/>
          <p:nvPr/>
        </p:nvGrpSpPr>
        <p:grpSpPr>
          <a:xfrm>
            <a:off x="3090930" y="4061383"/>
            <a:ext cx="6179850" cy="995467"/>
            <a:chOff x="5988388" y="483017"/>
            <a:chExt cx="12359700" cy="1990933"/>
          </a:xfrm>
        </p:grpSpPr>
        <p:sp>
          <p:nvSpPr>
            <p:cNvPr id="19" name="TextBox 18"/>
            <p:cNvSpPr txBox="1"/>
            <p:nvPr/>
          </p:nvSpPr>
          <p:spPr>
            <a:xfrm>
              <a:off x="5988388" y="483017"/>
              <a:ext cx="12359700" cy="1393189"/>
            </a:xfrm>
            <a:prstGeom prst="rect">
              <a:avLst/>
            </a:prstGeom>
            <a:noFill/>
          </p:spPr>
          <p:txBody>
            <a:bodyPr wrap="square" lIns="45711" tIns="22855" rIns="45711" bIns="22855" rtlCol="0">
              <a:spAutoFit/>
            </a:bodyPr>
            <a:lstStyle/>
            <a:p>
              <a:pPr algn="dist"/>
              <a:r>
                <a:rPr lang="zh-CN" altLang="id-ID" sz="4000" b="1"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parajita" panose="020B0604020202020204" pitchFamily="34" charset="0"/>
                </a:rPr>
                <a:t>五四青年节专用</a:t>
              </a:r>
              <a:r>
                <a:rPr lang="en-US" altLang="zh-CN" sz="4000" b="1"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parajita" panose="020B0604020202020204" pitchFamily="34" charset="0"/>
                </a:rPr>
                <a:t>PPT</a:t>
              </a:r>
              <a:r>
                <a:rPr lang="zh-CN" altLang="en-US" sz="4000" b="1"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Aparajita" panose="020B0604020202020204" pitchFamily="34" charset="0"/>
                </a:rPr>
                <a:t>模板</a:t>
              </a:r>
            </a:p>
          </p:txBody>
        </p:sp>
        <p:sp>
          <p:nvSpPr>
            <p:cNvPr id="21" name="Subtitle 2"/>
            <p:cNvSpPr txBox="1"/>
            <p:nvPr/>
          </p:nvSpPr>
          <p:spPr>
            <a:xfrm>
              <a:off x="6335836" y="1634834"/>
              <a:ext cx="11655185" cy="839116"/>
            </a:xfrm>
            <a:prstGeom prst="rect">
              <a:avLst/>
            </a:prstGeom>
          </p:spPr>
          <p:txBody>
            <a:bodyPr vert="horz" lIns="108745" tIns="54372" rIns="108745" bIns="54372" rtlCol="0">
              <a:norm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r>
                <a:rPr lang="en-US" sz="1400" dirty="0">
                  <a:solidFill>
                    <a:srgbClr val="FF0000"/>
                  </a:solidFill>
                  <a:latin typeface="微软雅黑" panose="020B0503020204020204" charset="-122"/>
                  <a:cs typeface="Aparajita" panose="020B0604020202020204" pitchFamily="34" charset="0"/>
                </a:rPr>
                <a:t>PRESENTATION</a:t>
              </a:r>
            </a:p>
          </p:txBody>
        </p:sp>
      </p:grpSp>
    </p:spTree>
  </p:cSld>
  <p:clrMapOvr>
    <a:masterClrMapping/>
  </p:clrMapOvr>
  <p:transition advTm="3744">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Effect transition="in" filter="fade">
                                      <p:cBhvr>
                                        <p:cTn id="9" dur="2000"/>
                                        <p:tgtEl>
                                          <p:spTgt spid="3"/>
                                        </p:tgtEl>
                                      </p:cBhvr>
                                    </p:animEffect>
                                  </p:childTnLst>
                                </p:cTn>
                              </p:par>
                            </p:childTnLst>
                          </p:cTn>
                        </p:par>
                        <p:par>
                          <p:cTn id="10" fill="hold">
                            <p:stCondLst>
                              <p:cond delay="2000"/>
                            </p:stCondLst>
                            <p:childTnLst>
                              <p:par>
                                <p:cTn id="11" presetID="2" presetClass="entr" presetSubtype="4"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1000" fill="hold"/>
                                        <p:tgtEl>
                                          <p:spTgt spid="18"/>
                                        </p:tgtEl>
                                        <p:attrNameLst>
                                          <p:attrName>ppt_x</p:attrName>
                                        </p:attrNameLst>
                                      </p:cBhvr>
                                      <p:tavLst>
                                        <p:tav tm="0">
                                          <p:val>
                                            <p:strVal val="#ppt_x"/>
                                          </p:val>
                                        </p:tav>
                                        <p:tav tm="100000">
                                          <p:val>
                                            <p:strVal val="#ppt_x"/>
                                          </p:val>
                                        </p:tav>
                                      </p:tavLst>
                                    </p:anim>
                                    <p:anim calcmode="lin" valueType="num">
                                      <p:cBhvr additive="base">
                                        <p:cTn id="1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74948" y="622440"/>
            <a:ext cx="1528413" cy="1528413"/>
            <a:chOff x="1602769" y="143838"/>
            <a:chExt cx="1331936" cy="1331936"/>
          </a:xfrm>
        </p:grpSpPr>
        <p:sp>
          <p:nvSpPr>
            <p:cNvPr id="4" name="椭圆 3"/>
            <p:cNvSpPr/>
            <p:nvPr/>
          </p:nvSpPr>
          <p:spPr>
            <a:xfrm>
              <a:off x="1602769" y="143838"/>
              <a:ext cx="1331936" cy="1331936"/>
            </a:xfrm>
            <a:prstGeom prst="ellipse">
              <a:avLst/>
            </a:prstGeom>
            <a:solidFill>
              <a:schemeClr val="tx2"/>
            </a:solidFill>
            <a:ln w="165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46" name="TextBox 145"/>
            <p:cNvSpPr txBox="1"/>
            <p:nvPr/>
          </p:nvSpPr>
          <p:spPr>
            <a:xfrm>
              <a:off x="1679041" y="396413"/>
              <a:ext cx="1189310" cy="591553"/>
            </a:xfrm>
            <a:prstGeom prst="rect">
              <a:avLst/>
            </a:prstGeom>
            <a:noFill/>
          </p:spPr>
          <p:txBody>
            <a:bodyPr wrap="square" rtlCol="0">
              <a:spAutoFit/>
            </a:bodyPr>
            <a:lstStyle/>
            <a:p>
              <a:pPr algn="ctr"/>
              <a:r>
                <a:rPr lang="zh-CN" altLang="en-US" sz="3600" b="1" dirty="0">
                  <a:solidFill>
                    <a:schemeClr val="bg1"/>
                  </a:solidFill>
                  <a:latin typeface="微软雅黑" panose="020B0503020204020204" charset="-122"/>
                  <a:ea typeface="微软雅黑" panose="020B0503020204020204" charset="-122"/>
                </a:rPr>
                <a:t>目录</a:t>
              </a:r>
            </a:p>
          </p:txBody>
        </p:sp>
        <p:sp>
          <p:nvSpPr>
            <p:cNvPr id="147" name="TextBox 146"/>
            <p:cNvSpPr txBox="1"/>
            <p:nvPr/>
          </p:nvSpPr>
          <p:spPr>
            <a:xfrm>
              <a:off x="1638153" y="937949"/>
              <a:ext cx="1263808" cy="288306"/>
            </a:xfrm>
            <a:prstGeom prst="rect">
              <a:avLst/>
            </a:prstGeom>
            <a:noFill/>
          </p:spPr>
          <p:txBody>
            <a:bodyPr wrap="square" rtlCol="0">
              <a:spAutoFit/>
            </a:bodyPr>
            <a:lstStyle/>
            <a:p>
              <a:pPr algn="ctr"/>
              <a:r>
                <a:rPr lang="en-US" altLang="zh-CN" sz="1465" dirty="0">
                  <a:solidFill>
                    <a:schemeClr val="bg1"/>
                  </a:solidFill>
                  <a:latin typeface="微软雅黑" panose="020B0503020204020204" charset="-122"/>
                  <a:ea typeface="微软雅黑" panose="020B0503020204020204" charset="-122"/>
                </a:rPr>
                <a:t>CONTENTS</a:t>
              </a:r>
              <a:endParaRPr lang="zh-CN" altLang="en-US" sz="1465" dirty="0">
                <a:solidFill>
                  <a:schemeClr val="bg1"/>
                </a:solidFill>
                <a:latin typeface="微软雅黑" panose="020B0503020204020204" charset="-122"/>
                <a:ea typeface="微软雅黑" panose="020B0503020204020204" charset="-122"/>
              </a:endParaRPr>
            </a:p>
          </p:txBody>
        </p:sp>
      </p:grpSp>
      <p:sp>
        <p:nvSpPr>
          <p:cNvPr id="9" name="Freeform 5"/>
          <p:cNvSpPr/>
          <p:nvPr/>
        </p:nvSpPr>
        <p:spPr bwMode="auto">
          <a:xfrm>
            <a:off x="3776" y="3017035"/>
            <a:ext cx="12188825" cy="1446568"/>
          </a:xfrm>
          <a:custGeom>
            <a:avLst/>
            <a:gdLst>
              <a:gd name="T0" fmla="*/ 0 w 2601"/>
              <a:gd name="T1" fmla="*/ 139 h 306"/>
              <a:gd name="T2" fmla="*/ 647 w 2601"/>
              <a:gd name="T3" fmla="*/ 304 h 306"/>
              <a:gd name="T4" fmla="*/ 1863 w 2601"/>
              <a:gd name="T5" fmla="*/ 11 h 306"/>
              <a:gd name="T6" fmla="*/ 2601 w 2601"/>
              <a:gd name="T7" fmla="*/ 259 h 306"/>
            </a:gdLst>
            <a:ahLst/>
            <a:cxnLst>
              <a:cxn ang="0">
                <a:pos x="T0" y="T1"/>
              </a:cxn>
              <a:cxn ang="0">
                <a:pos x="T2" y="T3"/>
              </a:cxn>
              <a:cxn ang="0">
                <a:pos x="T4" y="T5"/>
              </a:cxn>
              <a:cxn ang="0">
                <a:pos x="T6" y="T7"/>
              </a:cxn>
            </a:cxnLst>
            <a:rect l="0" t="0" r="r" b="b"/>
            <a:pathLst>
              <a:path w="2601" h="306">
                <a:moveTo>
                  <a:pt x="0" y="139"/>
                </a:moveTo>
                <a:cubicBezTo>
                  <a:pt x="0" y="139"/>
                  <a:pt x="179" y="301"/>
                  <a:pt x="647" y="304"/>
                </a:cubicBezTo>
                <a:cubicBezTo>
                  <a:pt x="1090" y="306"/>
                  <a:pt x="1474" y="0"/>
                  <a:pt x="1863" y="11"/>
                </a:cubicBezTo>
                <a:cubicBezTo>
                  <a:pt x="2253" y="21"/>
                  <a:pt x="2601" y="259"/>
                  <a:pt x="2601" y="259"/>
                </a:cubicBezTo>
              </a:path>
            </a:pathLst>
          </a:custGeom>
          <a:noFill/>
          <a:ln w="22225"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sz="1865"/>
          </a:p>
        </p:txBody>
      </p:sp>
      <p:sp>
        <p:nvSpPr>
          <p:cNvPr id="45" name="矩形 68"/>
          <p:cNvSpPr>
            <a:spLocks noChangeArrowheads="1"/>
          </p:cNvSpPr>
          <p:nvPr/>
        </p:nvSpPr>
        <p:spPr bwMode="auto">
          <a:xfrm>
            <a:off x="6518275" y="2093595"/>
            <a:ext cx="2433320" cy="447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000" b="1" dirty="0">
                <a:solidFill>
                  <a:schemeClr val="tx1"/>
                </a:solidFill>
                <a:sym typeface="微软雅黑" panose="020B0503020204020204" charset="-122"/>
              </a:rPr>
              <a:t>单击此处添加标题</a:t>
            </a:r>
          </a:p>
        </p:txBody>
      </p:sp>
      <p:sp>
        <p:nvSpPr>
          <p:cNvPr id="46" name="矩形 64"/>
          <p:cNvSpPr>
            <a:spLocks noChangeArrowheads="1"/>
          </p:cNvSpPr>
          <p:nvPr/>
        </p:nvSpPr>
        <p:spPr bwMode="auto">
          <a:xfrm>
            <a:off x="1707515" y="3212465"/>
            <a:ext cx="2625090" cy="447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000" b="1" dirty="0">
                <a:solidFill>
                  <a:schemeClr val="tx1"/>
                </a:solidFill>
                <a:sym typeface="微软雅黑" panose="020B0503020204020204" charset="-122"/>
              </a:rPr>
              <a:t>单击此处添加标题</a:t>
            </a:r>
          </a:p>
        </p:txBody>
      </p:sp>
      <p:sp>
        <p:nvSpPr>
          <p:cNvPr id="47" name="矩形 66"/>
          <p:cNvSpPr>
            <a:spLocks noChangeArrowheads="1"/>
          </p:cNvSpPr>
          <p:nvPr/>
        </p:nvSpPr>
        <p:spPr bwMode="auto">
          <a:xfrm>
            <a:off x="4281634" y="4543597"/>
            <a:ext cx="2700245" cy="447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000" b="1" dirty="0">
                <a:solidFill>
                  <a:schemeClr val="tx1"/>
                </a:solidFill>
                <a:sym typeface="微软雅黑" panose="020B0503020204020204" charset="-122"/>
              </a:rPr>
              <a:t>单击此处添加标题</a:t>
            </a:r>
          </a:p>
        </p:txBody>
      </p:sp>
      <p:sp>
        <p:nvSpPr>
          <p:cNvPr id="51" name="矩形 68"/>
          <p:cNvSpPr>
            <a:spLocks noChangeArrowheads="1"/>
          </p:cNvSpPr>
          <p:nvPr/>
        </p:nvSpPr>
        <p:spPr bwMode="auto">
          <a:xfrm>
            <a:off x="8510190" y="4043253"/>
            <a:ext cx="2651547" cy="447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r>
              <a:rPr lang="zh-CN" altLang="en-US" sz="2000" b="1" dirty="0">
                <a:solidFill>
                  <a:schemeClr val="tx1"/>
                </a:solidFill>
                <a:sym typeface="微软雅黑" panose="020B0503020204020204" charset="-122"/>
              </a:rPr>
              <a:t>单击此处添加标题</a:t>
            </a:r>
          </a:p>
        </p:txBody>
      </p:sp>
      <p:grpSp>
        <p:nvGrpSpPr>
          <p:cNvPr id="52" name="组合 51"/>
          <p:cNvGrpSpPr/>
          <p:nvPr/>
        </p:nvGrpSpPr>
        <p:grpSpPr>
          <a:xfrm>
            <a:off x="2514851" y="3843013"/>
            <a:ext cx="999564" cy="1001764"/>
            <a:chOff x="3437020" y="2074814"/>
            <a:chExt cx="863676" cy="865577"/>
          </a:xfrm>
        </p:grpSpPr>
        <p:sp>
          <p:nvSpPr>
            <p:cNvPr id="53" name="椭圆 19"/>
            <p:cNvSpPr>
              <a:spLocks noChangeArrowheads="1"/>
            </p:cNvSpPr>
            <p:nvPr/>
          </p:nvSpPr>
          <p:spPr bwMode="auto">
            <a:xfrm>
              <a:off x="3437020" y="2074814"/>
              <a:ext cx="863676" cy="865577"/>
            </a:xfrm>
            <a:prstGeom prst="ellipse">
              <a:avLst/>
            </a:prstGeom>
            <a:solidFill>
              <a:schemeClr val="accent5"/>
            </a:solid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pic>
          <p:nvPicPr>
            <p:cNvPr id="54" name="图片 53"/>
            <p:cNvPicPr>
              <a:picLocks noChangeAspect="1"/>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3596360" y="2243692"/>
              <a:ext cx="553608" cy="567096"/>
            </a:xfrm>
            <a:prstGeom prst="rect">
              <a:avLst/>
            </a:prstGeom>
          </p:spPr>
        </p:pic>
      </p:grpSp>
      <p:grpSp>
        <p:nvGrpSpPr>
          <p:cNvPr id="55" name="组合 54"/>
          <p:cNvGrpSpPr/>
          <p:nvPr/>
        </p:nvGrpSpPr>
        <p:grpSpPr>
          <a:xfrm>
            <a:off x="5093952" y="3305155"/>
            <a:ext cx="999564" cy="999925"/>
            <a:chOff x="3437020" y="3157655"/>
            <a:chExt cx="863676" cy="863988"/>
          </a:xfrm>
        </p:grpSpPr>
        <p:sp>
          <p:nvSpPr>
            <p:cNvPr id="56" name="椭圆 20"/>
            <p:cNvSpPr>
              <a:spLocks noChangeArrowheads="1"/>
            </p:cNvSpPr>
            <p:nvPr/>
          </p:nvSpPr>
          <p:spPr bwMode="auto">
            <a:xfrm>
              <a:off x="3437020" y="3157655"/>
              <a:ext cx="863676" cy="863988"/>
            </a:xfrm>
            <a:prstGeom prst="ellipse">
              <a:avLst/>
            </a:prstGeom>
            <a:solidFill>
              <a:schemeClr val="accent4"/>
            </a:solid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grpSp>
          <p:nvGrpSpPr>
            <p:cNvPr id="57" name="组合 56"/>
            <p:cNvGrpSpPr/>
            <p:nvPr/>
          </p:nvGrpSpPr>
          <p:grpSpPr>
            <a:xfrm>
              <a:off x="3603965" y="3301680"/>
              <a:ext cx="519264" cy="531742"/>
              <a:chOff x="9901114" y="2870043"/>
              <a:chExt cx="1094967" cy="1121279"/>
            </a:xfrm>
          </p:grpSpPr>
          <p:sp>
            <p:nvSpPr>
              <p:cNvPr id="58" name="Freeform 5"/>
              <p:cNvSpPr/>
              <p:nvPr/>
            </p:nvSpPr>
            <p:spPr bwMode="auto">
              <a:xfrm>
                <a:off x="10585467" y="2870043"/>
                <a:ext cx="234963" cy="800500"/>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59" name="Freeform 6"/>
              <p:cNvSpPr/>
              <p:nvPr/>
            </p:nvSpPr>
            <p:spPr bwMode="auto">
              <a:xfrm>
                <a:off x="10044830" y="3280407"/>
                <a:ext cx="289711" cy="34679"/>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60" name="Freeform 7"/>
              <p:cNvSpPr/>
              <p:nvPr/>
            </p:nvSpPr>
            <p:spPr bwMode="auto">
              <a:xfrm>
                <a:off x="10044830" y="3442241"/>
                <a:ext cx="289711" cy="34679"/>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61" name="Freeform 8"/>
              <p:cNvSpPr/>
              <p:nvPr/>
            </p:nvSpPr>
            <p:spPr bwMode="auto">
              <a:xfrm>
                <a:off x="10044830" y="3601186"/>
                <a:ext cx="289711" cy="34679"/>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sp>
            <p:nvSpPr>
              <p:cNvPr id="62" name="Freeform 9"/>
              <p:cNvSpPr>
                <a:spLocks noEditPoints="1"/>
              </p:cNvSpPr>
              <p:nvPr/>
            </p:nvSpPr>
            <p:spPr bwMode="auto">
              <a:xfrm>
                <a:off x="9901114" y="2953851"/>
                <a:ext cx="1094967" cy="1037471"/>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865">
                  <a:solidFill>
                    <a:prstClr val="black"/>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63" name="组合 62"/>
          <p:cNvGrpSpPr/>
          <p:nvPr/>
        </p:nvGrpSpPr>
        <p:grpSpPr>
          <a:xfrm>
            <a:off x="7180913" y="2650283"/>
            <a:ext cx="999564" cy="1001763"/>
            <a:chOff x="3437020" y="4201727"/>
            <a:chExt cx="863676" cy="865576"/>
          </a:xfrm>
        </p:grpSpPr>
        <p:sp>
          <p:nvSpPr>
            <p:cNvPr id="64" name="椭圆 21"/>
            <p:cNvSpPr>
              <a:spLocks noChangeArrowheads="1"/>
            </p:cNvSpPr>
            <p:nvPr/>
          </p:nvSpPr>
          <p:spPr bwMode="auto">
            <a:xfrm>
              <a:off x="3437020" y="4201727"/>
              <a:ext cx="863676" cy="865576"/>
            </a:xfrm>
            <a:prstGeom prst="ellipse">
              <a:avLst/>
            </a:prstGeom>
            <a:solidFill>
              <a:schemeClr val="accent3"/>
            </a:solid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grpSp>
          <p:nvGrpSpPr>
            <p:cNvPr id="65" name="Group 4"/>
            <p:cNvGrpSpPr>
              <a:grpSpLocks noChangeAspect="1"/>
            </p:cNvGrpSpPr>
            <p:nvPr/>
          </p:nvGrpSpPr>
          <p:grpSpPr bwMode="auto">
            <a:xfrm>
              <a:off x="3626902" y="4339091"/>
              <a:ext cx="476560" cy="578496"/>
              <a:chOff x="2694" y="1931"/>
              <a:chExt cx="374" cy="454"/>
            </a:xfrm>
            <a:solidFill>
              <a:schemeClr val="bg1"/>
            </a:solidFill>
          </p:grpSpPr>
          <p:sp>
            <p:nvSpPr>
              <p:cNvPr id="66"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Arial" panose="020B0604020202020204" pitchFamily="34" charset="0"/>
                  <a:ea typeface="微软雅黑" panose="020B0503020204020204" charset="-122"/>
                  <a:sym typeface="Arial" panose="020B0604020202020204" pitchFamily="34" charset="0"/>
                </a:endParaRPr>
              </a:p>
            </p:txBody>
          </p:sp>
          <p:sp>
            <p:nvSpPr>
              <p:cNvPr id="67"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Arial" panose="020B0604020202020204" pitchFamily="34" charset="0"/>
                  <a:ea typeface="微软雅黑" panose="020B0503020204020204" charset="-122"/>
                  <a:sym typeface="Arial" panose="020B0604020202020204" pitchFamily="34" charset="0"/>
                </a:endParaRPr>
              </a:p>
            </p:txBody>
          </p:sp>
          <p:sp>
            <p:nvSpPr>
              <p:cNvPr id="68"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Arial" panose="020B0604020202020204" pitchFamily="34" charset="0"/>
                  <a:ea typeface="微软雅黑" panose="020B0503020204020204" charset="-122"/>
                  <a:sym typeface="Arial" panose="020B0604020202020204" pitchFamily="34" charset="0"/>
                </a:endParaRPr>
              </a:p>
            </p:txBody>
          </p:sp>
          <p:sp>
            <p:nvSpPr>
              <p:cNvPr id="69"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Arial" panose="020B0604020202020204" pitchFamily="34" charset="0"/>
                  <a:ea typeface="微软雅黑" panose="020B0503020204020204" charset="-122"/>
                  <a:sym typeface="Arial" panose="020B0604020202020204" pitchFamily="34" charset="0"/>
                </a:endParaRPr>
              </a:p>
            </p:txBody>
          </p:sp>
          <p:sp>
            <p:nvSpPr>
              <p:cNvPr id="70"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Arial" panose="020B0604020202020204" pitchFamily="34" charset="0"/>
                  <a:ea typeface="微软雅黑" panose="020B0503020204020204" charset="-122"/>
                  <a:sym typeface="Arial" panose="020B0604020202020204" pitchFamily="34" charset="0"/>
                </a:endParaRPr>
              </a:p>
            </p:txBody>
          </p:sp>
          <p:sp>
            <p:nvSpPr>
              <p:cNvPr id="71"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Arial" panose="020B0604020202020204" pitchFamily="34" charset="0"/>
                  <a:ea typeface="微软雅黑" panose="020B0503020204020204" charset="-122"/>
                  <a:sym typeface="Arial" panose="020B0604020202020204" pitchFamily="34" charset="0"/>
                </a:endParaRPr>
              </a:p>
            </p:txBody>
          </p:sp>
          <p:sp>
            <p:nvSpPr>
              <p:cNvPr id="72"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Arial" panose="020B0604020202020204" pitchFamily="34" charset="0"/>
                  <a:ea typeface="微软雅黑" panose="020B0503020204020204" charset="-122"/>
                  <a:sym typeface="Arial" panose="020B0604020202020204" pitchFamily="34" charset="0"/>
                </a:endParaRPr>
              </a:p>
            </p:txBody>
          </p:sp>
        </p:grpSp>
      </p:grpSp>
      <p:grpSp>
        <p:nvGrpSpPr>
          <p:cNvPr id="73" name="组合 72"/>
          <p:cNvGrpSpPr/>
          <p:nvPr/>
        </p:nvGrpSpPr>
        <p:grpSpPr>
          <a:xfrm>
            <a:off x="9328222" y="2784755"/>
            <a:ext cx="999564" cy="1001763"/>
            <a:chOff x="3437020" y="5246272"/>
            <a:chExt cx="863676" cy="865576"/>
          </a:xfrm>
        </p:grpSpPr>
        <p:sp>
          <p:nvSpPr>
            <p:cNvPr id="74" name="椭圆 21"/>
            <p:cNvSpPr>
              <a:spLocks noChangeArrowheads="1"/>
            </p:cNvSpPr>
            <p:nvPr/>
          </p:nvSpPr>
          <p:spPr bwMode="auto">
            <a:xfrm>
              <a:off x="3437020" y="5246272"/>
              <a:ext cx="863676" cy="865576"/>
            </a:xfrm>
            <a:prstGeom prst="ellipse">
              <a:avLst/>
            </a:prstGeom>
            <a:solidFill>
              <a:schemeClr val="accent2"/>
            </a:solidFill>
            <a:ln w="38100">
              <a:solidFill>
                <a:schemeClr val="bg1">
                  <a:lumMod val="75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
          <p:nvSpPr>
            <p:cNvPr id="75" name="Freeform 9"/>
            <p:cNvSpPr>
              <a:spLocks noEditPoints="1"/>
            </p:cNvSpPr>
            <p:nvPr/>
          </p:nvSpPr>
          <p:spPr bwMode="auto">
            <a:xfrm>
              <a:off x="3564624" y="5446833"/>
              <a:ext cx="605440" cy="464249"/>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p:spPr>
          <p:txBody>
            <a:bodyPr vert="horz" wrap="square" lIns="121920" tIns="60960" rIns="121920" bIns="60960" numCol="1" anchor="t" anchorCtr="0" compatLnSpc="1"/>
            <a:lstStyle/>
            <a:p>
              <a:endParaRPr lang="zh-CN" altLang="en-US" sz="1865"/>
            </a:p>
          </p:txBody>
        </p:sp>
      </p:grpSp>
    </p:spTree>
  </p:cSld>
  <p:clrMapOvr>
    <a:masterClrMapping/>
  </p:clrMapOvr>
  <p:transition advTm="6786">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000"/>
                                        <p:tgtEl>
                                          <p:spTgt spid="9"/>
                                        </p:tgtEl>
                                      </p:cBhvr>
                                    </p:animEffect>
                                  </p:childTnLst>
                                </p:cTn>
                              </p:par>
                            </p:childTnLst>
                          </p:cTn>
                        </p:par>
                        <p:par>
                          <p:cTn id="13" fill="hold">
                            <p:stCondLst>
                              <p:cond delay="1500"/>
                            </p:stCondLst>
                            <p:childTnLst>
                              <p:par>
                                <p:cTn id="14" presetID="2" presetClass="entr" presetSubtype="1"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additive="base">
                                        <p:cTn id="16" dur="500" fill="hold"/>
                                        <p:tgtEl>
                                          <p:spTgt spid="52"/>
                                        </p:tgtEl>
                                        <p:attrNameLst>
                                          <p:attrName>ppt_x</p:attrName>
                                        </p:attrNameLst>
                                      </p:cBhvr>
                                      <p:tavLst>
                                        <p:tav tm="0">
                                          <p:val>
                                            <p:strVal val="#ppt_x"/>
                                          </p:val>
                                        </p:tav>
                                        <p:tav tm="100000">
                                          <p:val>
                                            <p:strVal val="#ppt_x"/>
                                          </p:val>
                                        </p:tav>
                                      </p:tavLst>
                                    </p:anim>
                                    <p:anim calcmode="lin" valueType="num">
                                      <p:cBhvr additive="base">
                                        <p:cTn id="17" dur="500" fill="hold"/>
                                        <p:tgtEl>
                                          <p:spTgt spid="52"/>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childTnLst>
                          </p:cTn>
                        </p:par>
                        <p:par>
                          <p:cTn id="22" fill="hold">
                            <p:stCondLst>
                              <p:cond delay="2500"/>
                            </p:stCondLst>
                            <p:childTnLst>
                              <p:par>
                                <p:cTn id="23" presetID="2" presetClass="entr" presetSubtype="1" fill="hold" nodeType="after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500" fill="hold"/>
                                        <p:tgtEl>
                                          <p:spTgt spid="55"/>
                                        </p:tgtEl>
                                        <p:attrNameLst>
                                          <p:attrName>ppt_x</p:attrName>
                                        </p:attrNameLst>
                                      </p:cBhvr>
                                      <p:tavLst>
                                        <p:tav tm="0">
                                          <p:val>
                                            <p:strVal val="#ppt_x"/>
                                          </p:val>
                                        </p:tav>
                                        <p:tav tm="100000">
                                          <p:val>
                                            <p:strVal val="#ppt_x"/>
                                          </p:val>
                                        </p:tav>
                                      </p:tavLst>
                                    </p:anim>
                                    <p:anim calcmode="lin" valueType="num">
                                      <p:cBhvr additive="base">
                                        <p:cTn id="26" dur="500" fill="hold"/>
                                        <p:tgtEl>
                                          <p:spTgt spid="55"/>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childTnLst>
                          </p:cTn>
                        </p:par>
                        <p:par>
                          <p:cTn id="31" fill="hold">
                            <p:stCondLst>
                              <p:cond delay="3500"/>
                            </p:stCondLst>
                            <p:childTnLst>
                              <p:par>
                                <p:cTn id="32" presetID="2" presetClass="entr" presetSubtype="1" fill="hold" nodeType="afterEffect">
                                  <p:stCondLst>
                                    <p:cond delay="0"/>
                                  </p:stCondLst>
                                  <p:childTnLst>
                                    <p:set>
                                      <p:cBhvr>
                                        <p:cTn id="33" dur="1" fill="hold">
                                          <p:stCondLst>
                                            <p:cond delay="0"/>
                                          </p:stCondLst>
                                        </p:cTn>
                                        <p:tgtEl>
                                          <p:spTgt spid="63"/>
                                        </p:tgtEl>
                                        <p:attrNameLst>
                                          <p:attrName>style.visibility</p:attrName>
                                        </p:attrNameLst>
                                      </p:cBhvr>
                                      <p:to>
                                        <p:strVal val="visible"/>
                                      </p:to>
                                    </p:set>
                                    <p:anim calcmode="lin" valueType="num">
                                      <p:cBhvr additive="base">
                                        <p:cTn id="34" dur="500" fill="hold"/>
                                        <p:tgtEl>
                                          <p:spTgt spid="63"/>
                                        </p:tgtEl>
                                        <p:attrNameLst>
                                          <p:attrName>ppt_x</p:attrName>
                                        </p:attrNameLst>
                                      </p:cBhvr>
                                      <p:tavLst>
                                        <p:tav tm="0">
                                          <p:val>
                                            <p:strVal val="#ppt_x"/>
                                          </p:val>
                                        </p:tav>
                                        <p:tav tm="100000">
                                          <p:val>
                                            <p:strVal val="#ppt_x"/>
                                          </p:val>
                                        </p:tav>
                                      </p:tavLst>
                                    </p:anim>
                                    <p:anim calcmode="lin" valueType="num">
                                      <p:cBhvr additive="base">
                                        <p:cTn id="35" dur="500" fill="hold"/>
                                        <p:tgtEl>
                                          <p:spTgt spid="63"/>
                                        </p:tgtEl>
                                        <p:attrNameLst>
                                          <p:attrName>ppt_y</p:attrName>
                                        </p:attrNameLst>
                                      </p:cBhvr>
                                      <p:tavLst>
                                        <p:tav tm="0">
                                          <p:val>
                                            <p:strVal val="0-#ppt_h/2"/>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left)">
                                      <p:cBhvr>
                                        <p:cTn id="39" dur="500"/>
                                        <p:tgtEl>
                                          <p:spTgt spid="45"/>
                                        </p:tgtEl>
                                      </p:cBhvr>
                                    </p:animEffect>
                                  </p:childTnLst>
                                </p:cTn>
                              </p:par>
                            </p:childTnLst>
                          </p:cTn>
                        </p:par>
                        <p:par>
                          <p:cTn id="40" fill="hold">
                            <p:stCondLst>
                              <p:cond delay="4500"/>
                            </p:stCondLst>
                            <p:childTnLst>
                              <p:par>
                                <p:cTn id="41" presetID="2" presetClass="entr" presetSubtype="1" fill="hold" nodeType="afterEffect">
                                  <p:stCondLst>
                                    <p:cond delay="0"/>
                                  </p:stCondLst>
                                  <p:childTnLst>
                                    <p:set>
                                      <p:cBhvr>
                                        <p:cTn id="42" dur="1" fill="hold">
                                          <p:stCondLst>
                                            <p:cond delay="0"/>
                                          </p:stCondLst>
                                        </p:cTn>
                                        <p:tgtEl>
                                          <p:spTgt spid="73"/>
                                        </p:tgtEl>
                                        <p:attrNameLst>
                                          <p:attrName>style.visibility</p:attrName>
                                        </p:attrNameLst>
                                      </p:cBhvr>
                                      <p:to>
                                        <p:strVal val="visible"/>
                                      </p:to>
                                    </p:set>
                                    <p:anim calcmode="lin" valueType="num">
                                      <p:cBhvr additive="base">
                                        <p:cTn id="43" dur="500" fill="hold"/>
                                        <p:tgtEl>
                                          <p:spTgt spid="73"/>
                                        </p:tgtEl>
                                        <p:attrNameLst>
                                          <p:attrName>ppt_x</p:attrName>
                                        </p:attrNameLst>
                                      </p:cBhvr>
                                      <p:tavLst>
                                        <p:tav tm="0">
                                          <p:val>
                                            <p:strVal val="#ppt_x"/>
                                          </p:val>
                                        </p:tav>
                                        <p:tav tm="100000">
                                          <p:val>
                                            <p:strVal val="#ppt_x"/>
                                          </p:val>
                                        </p:tav>
                                      </p:tavLst>
                                    </p:anim>
                                    <p:anim calcmode="lin" valueType="num">
                                      <p:cBhvr additive="base">
                                        <p:cTn id="44" dur="500" fill="hold"/>
                                        <p:tgtEl>
                                          <p:spTgt spid="73"/>
                                        </p:tgtEl>
                                        <p:attrNameLst>
                                          <p:attrName>ppt_y</p:attrName>
                                        </p:attrNameLst>
                                      </p:cBhvr>
                                      <p:tavLst>
                                        <p:tav tm="0">
                                          <p:val>
                                            <p:strVal val="0-#ppt_h/2"/>
                                          </p:val>
                                        </p:tav>
                                        <p:tav tm="100000">
                                          <p:val>
                                            <p:strVal val="#ppt_y"/>
                                          </p:val>
                                        </p:tav>
                                      </p:tavLst>
                                    </p:anim>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wipe(left)">
                                      <p:cBhvr>
                                        <p:cTn id="4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45" grpId="0"/>
      <p:bldP spid="46" grpId="0"/>
      <p:bldP spid="47" grpId="0"/>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梯形 34"/>
          <p:cNvSpPr/>
          <p:nvPr/>
        </p:nvSpPr>
        <p:spPr>
          <a:xfrm rot="16200000">
            <a:off x="7433463" y="-450047"/>
            <a:ext cx="2291737" cy="7199871"/>
          </a:xfrm>
          <a:prstGeom prst="trapezoid">
            <a:avLst>
              <a:gd name="adj" fmla="val 169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a:endParaRPr lang="zh-CN" altLang="en-US" sz="2400"/>
          </a:p>
        </p:txBody>
      </p:sp>
      <p:sp>
        <p:nvSpPr>
          <p:cNvPr id="37" name="梯形 36"/>
          <p:cNvSpPr/>
          <p:nvPr/>
        </p:nvSpPr>
        <p:spPr>
          <a:xfrm rot="5400000">
            <a:off x="1332240" y="636803"/>
            <a:ext cx="2344067" cy="5007345"/>
          </a:xfrm>
          <a:prstGeom prst="trapezoid">
            <a:avLst>
              <a:gd name="adj" fmla="val 17865"/>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a:endParaRPr lang="zh-CN" altLang="en-US" sz="2400"/>
          </a:p>
        </p:txBody>
      </p:sp>
      <p:sp>
        <p:nvSpPr>
          <p:cNvPr id="26" name="文本框 1"/>
          <p:cNvSpPr txBox="1"/>
          <p:nvPr/>
        </p:nvSpPr>
        <p:spPr>
          <a:xfrm>
            <a:off x="3729679" y="1779864"/>
            <a:ext cx="1249680" cy="548640"/>
          </a:xfrm>
          <a:prstGeom prst="rect">
            <a:avLst/>
          </a:prstGeom>
          <a:noFill/>
        </p:spPr>
        <p:txBody>
          <a:bodyPr wrap="none" lIns="91440" tIns="45720" rIns="91440" bIns="45720" rtlCol="0">
            <a:spAutoFit/>
          </a:bodyPr>
          <a:lstStyle/>
          <a:p>
            <a:r>
              <a:rPr lang="zh-CN" altLang="en-US" sz="2800" dirty="0">
                <a:solidFill>
                  <a:srgbClr val="071F65"/>
                </a:solidFill>
                <a:latin typeface="微软雅黑" panose="020B0503020204020204" charset="-122"/>
                <a:ea typeface="微软雅黑" panose="020B0503020204020204" charset="-122"/>
              </a:rPr>
              <a:t>过渡页</a:t>
            </a:r>
          </a:p>
        </p:txBody>
      </p:sp>
      <p:sp>
        <p:nvSpPr>
          <p:cNvPr id="27" name="文本框 2"/>
          <p:cNvSpPr txBox="1"/>
          <p:nvPr/>
        </p:nvSpPr>
        <p:spPr>
          <a:xfrm>
            <a:off x="3729679" y="2556164"/>
            <a:ext cx="1153795" cy="1188720"/>
          </a:xfrm>
          <a:prstGeom prst="rect">
            <a:avLst/>
          </a:prstGeom>
          <a:noFill/>
        </p:spPr>
        <p:txBody>
          <a:bodyPr wrap="none" lIns="91440" tIns="45720" rIns="91440" bIns="45720" rtlCol="0">
            <a:spAutoFit/>
          </a:bodyPr>
          <a:lstStyle/>
          <a:p>
            <a:r>
              <a:rPr lang="en-US" altLang="zh-CN" sz="1865" b="1" dirty="0">
                <a:solidFill>
                  <a:schemeClr val="bg1"/>
                </a:solidFill>
                <a:latin typeface="微软雅黑" panose="020B0503020204020204" charset="-122"/>
                <a:ea typeface="微软雅黑" panose="020B0503020204020204" charset="-122"/>
              </a:rPr>
              <a:t>Part</a:t>
            </a:r>
            <a:r>
              <a:rPr lang="en-US" altLang="zh-CN" sz="7200" b="1" dirty="0">
                <a:solidFill>
                  <a:schemeClr val="bg1"/>
                </a:solidFill>
                <a:latin typeface="微软雅黑" panose="020B0503020204020204" charset="-122"/>
                <a:ea typeface="微软雅黑" panose="020B0503020204020204" charset="-122"/>
              </a:rPr>
              <a:t>1</a:t>
            </a:r>
            <a:endParaRPr lang="zh-CN" altLang="en-US" sz="7200" b="1" dirty="0">
              <a:solidFill>
                <a:schemeClr val="bg1"/>
              </a:solidFill>
              <a:latin typeface="微软雅黑" panose="020B0503020204020204" charset="-122"/>
              <a:ea typeface="微软雅黑" panose="020B0503020204020204" charset="-122"/>
            </a:endParaRPr>
          </a:p>
        </p:txBody>
      </p:sp>
      <p:sp>
        <p:nvSpPr>
          <p:cNvPr id="29" name="矩形 28"/>
          <p:cNvSpPr/>
          <p:nvPr/>
        </p:nvSpPr>
        <p:spPr>
          <a:xfrm>
            <a:off x="5639398" y="2692404"/>
            <a:ext cx="1402080" cy="874395"/>
          </a:xfrm>
          <a:prstGeom prst="rect">
            <a:avLst/>
          </a:prstGeom>
        </p:spPr>
        <p:txBody>
          <a:bodyPr wrap="none" lIns="91440" tIns="45720" rIns="91440" bIns="45720">
            <a:spAutoFit/>
          </a:bodyPr>
          <a:lstStyle/>
          <a:p>
            <a:pPr algn="l"/>
            <a:r>
              <a:rPr lang="zh-CN" altLang="en-US" sz="4800" b="1" dirty="0">
                <a:solidFill>
                  <a:schemeClr val="bg1"/>
                </a:solidFill>
                <a:latin typeface="微软雅黑" panose="020B0503020204020204" charset="-122"/>
                <a:ea typeface="微软雅黑" panose="020B0503020204020204" charset="-122"/>
              </a:rPr>
              <a:t>标题</a:t>
            </a:r>
          </a:p>
        </p:txBody>
      </p:sp>
      <p:pic>
        <p:nvPicPr>
          <p:cNvPr id="30" name="图片 29" descr="E:\素材\国庆\b0f2e11ea53e0a1ade9f1b13241b05c4.pngb0f2e11ea53e0a1ade9f1b13241b05c4"/>
          <p:cNvPicPr>
            <a:picLocks noChangeAspect="1"/>
          </p:cNvPicPr>
          <p:nvPr/>
        </p:nvPicPr>
        <p:blipFill>
          <a:blip r:embed="rId2"/>
          <a:srcRect/>
          <a:stretch>
            <a:fillRect/>
          </a:stretch>
        </p:blipFill>
        <p:spPr>
          <a:xfrm>
            <a:off x="779145" y="909320"/>
            <a:ext cx="3450590" cy="3095625"/>
          </a:xfrm>
          <a:prstGeom prst="rect">
            <a:avLst/>
          </a:prstGeom>
        </p:spPr>
      </p:pic>
      <p:grpSp>
        <p:nvGrpSpPr>
          <p:cNvPr id="2" name="组合 1"/>
          <p:cNvGrpSpPr/>
          <p:nvPr/>
        </p:nvGrpSpPr>
        <p:grpSpPr>
          <a:xfrm>
            <a:off x="7785607" y="2366028"/>
            <a:ext cx="1602939" cy="1553613"/>
            <a:chOff x="5838755" y="1774521"/>
            <a:chExt cx="1202204" cy="1165210"/>
          </a:xfrm>
        </p:grpSpPr>
        <p:grpSp>
          <p:nvGrpSpPr>
            <p:cNvPr id="31" name="组合 30"/>
            <p:cNvGrpSpPr/>
            <p:nvPr/>
          </p:nvGrpSpPr>
          <p:grpSpPr>
            <a:xfrm>
              <a:off x="5838755" y="1774521"/>
              <a:ext cx="1188243" cy="881551"/>
              <a:chOff x="9140243" y="2649839"/>
              <a:chExt cx="1584325" cy="1175401"/>
            </a:xfrm>
          </p:grpSpPr>
          <p:sp>
            <p:nvSpPr>
              <p:cNvPr id="32" name="矩形 31"/>
              <p:cNvSpPr/>
              <p:nvPr/>
            </p:nvSpPr>
            <p:spPr>
              <a:xfrm>
                <a:off x="9140243" y="2649839"/>
                <a:ext cx="1584325" cy="396240"/>
              </a:xfrm>
              <a:prstGeom prst="rect">
                <a:avLst/>
              </a:prstGeom>
            </p:spPr>
            <p:txBody>
              <a:bodyPr wrap="none">
                <a:spAutoFit/>
              </a:bodyPr>
              <a:lstStyle/>
              <a:p>
                <a:pPr algn="l">
                  <a:spcBef>
                    <a:spcPct val="0"/>
                  </a:spcBef>
                </a:pPr>
                <a:r>
                  <a:rPr kumimoji="1" lang="en-US" altLang="zh-CN" sz="1865" dirty="0">
                    <a:solidFill>
                      <a:schemeClr val="bg1"/>
                    </a:solidFill>
                    <a:latin typeface="微软雅黑" panose="020B0503020204020204" charset="-122"/>
                    <a:ea typeface="微软雅黑" panose="020B0503020204020204" charset="-122"/>
                  </a:rPr>
                  <a:t>1-1 </a:t>
                </a:r>
                <a:r>
                  <a:rPr kumimoji="1" lang="zh-CN" altLang="en-US" sz="1865" dirty="0">
                    <a:solidFill>
                      <a:schemeClr val="bg1"/>
                    </a:solidFill>
                    <a:latin typeface="微软雅黑" panose="020B0503020204020204" charset="-122"/>
                    <a:ea typeface="微软雅黑" panose="020B0503020204020204" charset="-122"/>
                  </a:rPr>
                  <a:t>添加标题</a:t>
                </a:r>
              </a:p>
            </p:txBody>
          </p:sp>
          <p:sp>
            <p:nvSpPr>
              <p:cNvPr id="33" name="矩形 32"/>
              <p:cNvSpPr/>
              <p:nvPr/>
            </p:nvSpPr>
            <p:spPr>
              <a:xfrm>
                <a:off x="9140243" y="3037021"/>
                <a:ext cx="1584325" cy="396240"/>
              </a:xfrm>
              <a:prstGeom prst="rect">
                <a:avLst/>
              </a:prstGeom>
            </p:spPr>
            <p:txBody>
              <a:bodyPr wrap="none">
                <a:spAutoFit/>
              </a:bodyPr>
              <a:lstStyle/>
              <a:p>
                <a:pPr algn="l"/>
                <a:r>
                  <a:rPr lang="en-US" altLang="zh-CN" sz="1865" dirty="0">
                    <a:solidFill>
                      <a:schemeClr val="bg1"/>
                    </a:solidFill>
                    <a:latin typeface="微软雅黑" panose="020B0503020204020204" charset="-122"/>
                    <a:ea typeface="微软雅黑" panose="020B0503020204020204" charset="-122"/>
                  </a:rPr>
                  <a:t>1-2 </a:t>
                </a:r>
                <a:r>
                  <a:rPr lang="zh-CN" altLang="en-US" sz="1865" dirty="0">
                    <a:solidFill>
                      <a:schemeClr val="bg1"/>
                    </a:solidFill>
                    <a:latin typeface="微软雅黑" panose="020B0503020204020204" charset="-122"/>
                    <a:ea typeface="微软雅黑" panose="020B0503020204020204" charset="-122"/>
                  </a:rPr>
                  <a:t>添加标题</a:t>
                </a:r>
              </a:p>
            </p:txBody>
          </p:sp>
          <p:sp>
            <p:nvSpPr>
              <p:cNvPr id="34" name="矩形 33"/>
              <p:cNvSpPr/>
              <p:nvPr/>
            </p:nvSpPr>
            <p:spPr>
              <a:xfrm>
                <a:off x="9140243" y="3429000"/>
                <a:ext cx="1584325" cy="396240"/>
              </a:xfrm>
              <a:prstGeom prst="rect">
                <a:avLst/>
              </a:prstGeom>
            </p:spPr>
            <p:txBody>
              <a:bodyPr wrap="none">
                <a:spAutoFit/>
              </a:bodyPr>
              <a:lstStyle/>
              <a:p>
                <a:pPr algn="l"/>
                <a:r>
                  <a:rPr kumimoji="1" lang="en-US" altLang="zh-CN" sz="1865" dirty="0">
                    <a:solidFill>
                      <a:schemeClr val="bg1"/>
                    </a:solidFill>
                    <a:latin typeface="微软雅黑" panose="020B0503020204020204" charset="-122"/>
                    <a:ea typeface="微软雅黑" panose="020B0503020204020204" charset="-122"/>
                  </a:rPr>
                  <a:t>1-3 </a:t>
                </a:r>
                <a:r>
                  <a:rPr kumimoji="1" lang="zh-CN" altLang="en-US" sz="1865" dirty="0">
                    <a:solidFill>
                      <a:schemeClr val="bg1"/>
                    </a:solidFill>
                    <a:latin typeface="微软雅黑" panose="020B0503020204020204" charset="-122"/>
                    <a:ea typeface="微软雅黑" panose="020B0503020204020204" charset="-122"/>
                  </a:rPr>
                  <a:t>添加标题</a:t>
                </a:r>
              </a:p>
            </p:txBody>
          </p:sp>
        </p:grpSp>
        <p:sp>
          <p:nvSpPr>
            <p:cNvPr id="38" name="矩形 37"/>
            <p:cNvSpPr/>
            <p:nvPr/>
          </p:nvSpPr>
          <p:spPr>
            <a:xfrm>
              <a:off x="5852715" y="2642551"/>
              <a:ext cx="1188244" cy="297180"/>
            </a:xfrm>
            <a:prstGeom prst="rect">
              <a:avLst/>
            </a:prstGeom>
          </p:spPr>
          <p:txBody>
            <a:bodyPr wrap="none">
              <a:spAutoFit/>
            </a:bodyPr>
            <a:lstStyle/>
            <a:p>
              <a:pPr algn="l"/>
              <a:r>
                <a:rPr kumimoji="1" lang="en-US" altLang="zh-CN" sz="1865" dirty="0">
                  <a:solidFill>
                    <a:schemeClr val="bg1"/>
                  </a:solidFill>
                  <a:latin typeface="微软雅黑" panose="020B0503020204020204" charset="-122"/>
                  <a:ea typeface="微软雅黑" panose="020B0503020204020204" charset="-122"/>
                </a:rPr>
                <a:t>1-4 </a:t>
              </a:r>
              <a:r>
                <a:rPr kumimoji="1" lang="zh-CN" altLang="en-US" sz="1865" dirty="0">
                  <a:solidFill>
                    <a:schemeClr val="bg1"/>
                  </a:solidFill>
                  <a:latin typeface="微软雅黑" panose="020B0503020204020204" charset="-122"/>
                  <a:ea typeface="微软雅黑" panose="020B0503020204020204" charset="-122"/>
                </a:rPr>
                <a:t>添加标题</a:t>
              </a:r>
            </a:p>
          </p:txBody>
        </p:sp>
      </p:grpSp>
    </p:spTree>
  </p:cSld>
  <p:clrMapOvr>
    <a:masterClrMapping/>
  </p:clrMapOvr>
  <p:transition advTm="5195">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37"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900" decel="100000" fill="hold"/>
                                        <p:tgtEl>
                                          <p:spTgt spid="3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randombar(horizontal)">
                                      <p:cBhvr>
                                        <p:cTn id="26" dur="500"/>
                                        <p:tgtEl>
                                          <p:spTgt spid="27"/>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1+#ppt_w/2"/>
                                          </p:val>
                                        </p:tav>
                                        <p:tav tm="100000">
                                          <p:val>
                                            <p:strVal val="#ppt_x"/>
                                          </p:val>
                                        </p:tav>
                                      </p:tavLst>
                                    </p:anim>
                                    <p:anim calcmode="lin" valueType="num">
                                      <p:cBhvr additive="base">
                                        <p:cTn id="3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7" grpId="0" bldLvl="0" animBg="1"/>
      <p:bldP spid="26" grpId="0"/>
      <p:bldP spid="27"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descr="C:\Users\Administrator\Desktop\QQ截图20170424155808.pngQQ截图20170424155808"/>
          <p:cNvPicPr>
            <a:picLocks noGrp="1" noChangeAspect="1"/>
          </p:cNvPicPr>
          <p:nvPr>
            <p:ph type="pic" sz="quarter" idx="10"/>
          </p:nvPr>
        </p:nvPicPr>
        <p:blipFill>
          <a:blip r:embed="rId3"/>
          <a:srcRect/>
          <a:stretch>
            <a:fillRect/>
          </a:stretch>
        </p:blipFill>
        <p:spPr>
          <a:xfrm>
            <a:off x="1905" y="1407795"/>
            <a:ext cx="12221210" cy="3135630"/>
          </a:xfrm>
        </p:spPr>
      </p:pic>
      <p:sp>
        <p:nvSpPr>
          <p:cNvPr id="21" name="TextBox 20"/>
          <p:cNvSpPr txBox="1"/>
          <p:nvPr/>
        </p:nvSpPr>
        <p:spPr>
          <a:xfrm>
            <a:off x="977265" y="4734560"/>
            <a:ext cx="10238105" cy="1257300"/>
          </a:xfrm>
          <a:prstGeom prst="rect">
            <a:avLst/>
          </a:prstGeom>
          <a:noFill/>
        </p:spPr>
        <p:txBody>
          <a:bodyPr wrap="square" lIns="0" tIns="0" rIns="121865" bIns="0" numCol="2" spcCol="731190" rtlCol="0">
            <a:noAutofit/>
          </a:bodyPr>
          <a:lstStyle/>
          <a:p>
            <a:pPr algn="just"/>
            <a:r>
              <a:rPr lang="en-US" sz="13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algn="just"/>
            <a:r>
              <a:rPr lang="en-US" sz="13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1" name="Round Same Side Corner Rectangle 10"/>
          <p:cNvSpPr/>
          <p:nvPr/>
        </p:nvSpPr>
        <p:spPr>
          <a:xfrm rot="16200000" flipV="1">
            <a:off x="2779436" y="-726162"/>
            <a:ext cx="1847264" cy="7402782"/>
          </a:xfrm>
          <a:prstGeom prst="round2SameRect">
            <a:avLst>
              <a:gd name="adj1" fmla="val 50000"/>
              <a:gd name="adj2" fmla="val 0"/>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ndParaRPr>
          </a:p>
        </p:txBody>
      </p:sp>
      <p:grpSp>
        <p:nvGrpSpPr>
          <p:cNvPr id="5" name="Group 4"/>
          <p:cNvGrpSpPr/>
          <p:nvPr/>
        </p:nvGrpSpPr>
        <p:grpSpPr>
          <a:xfrm>
            <a:off x="380108" y="2270777"/>
            <a:ext cx="7024352" cy="1401056"/>
            <a:chOff x="701992" y="4122454"/>
            <a:chExt cx="14048703" cy="2802111"/>
          </a:xfrm>
        </p:grpSpPr>
        <p:sp>
          <p:nvSpPr>
            <p:cNvPr id="12" name="Title 13"/>
            <p:cNvSpPr txBox="1"/>
            <p:nvPr/>
          </p:nvSpPr>
          <p:spPr>
            <a:xfrm>
              <a:off x="1637915" y="4638565"/>
              <a:ext cx="13112780" cy="2286000"/>
            </a:xfrm>
            <a:prstGeom prst="rect">
              <a:avLst/>
            </a:prstGeom>
          </p:spPr>
          <p:txBody>
            <a:bodyPr vert="horz" lIns="91421" tIns="45711" rIns="91421" bIns="45711" rtlCol="0" anchor="ctr">
              <a:noAutofit/>
            </a:bodyPr>
            <a:lstStyle>
              <a:lvl1pPr algn="l" defTabSz="1828165" rtl="0" eaLnBrk="1" latinLnBrk="0" hangingPunct="1">
                <a:lnSpc>
                  <a:spcPct val="90000"/>
                </a:lnSpc>
                <a:spcBef>
                  <a:spcPct val="0"/>
                </a:spcBef>
                <a:buNone/>
                <a:defRPr lang="en-US" sz="6000" kern="1200">
                  <a:solidFill>
                    <a:schemeClr val="tx1"/>
                  </a:solidFill>
                  <a:latin typeface="Lato" panose="020F0502020204030203" pitchFamily="34" charset="0"/>
                  <a:ea typeface="+mj-ea"/>
                  <a:cs typeface="+mj-cs"/>
                </a:defRPr>
              </a:lvl1pPr>
            </a:lstStyle>
            <a:p>
              <a:r>
                <a:rPr lang="en-US" sz="2000" i="1">
                  <a:solidFill>
                    <a:schemeClr val="bg1"/>
                  </a:solidFill>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13" name="Freeform 71"/>
            <p:cNvSpPr>
              <a:spLocks noChangeArrowheads="1"/>
            </p:cNvSpPr>
            <p:nvPr/>
          </p:nvSpPr>
          <p:spPr bwMode="auto">
            <a:xfrm>
              <a:off x="10348971" y="6137424"/>
              <a:ext cx="909999" cy="675742"/>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bg1"/>
            </a:solidFill>
            <a:ln>
              <a:noFill/>
            </a:ln>
            <a:effectLst/>
          </p:spPr>
          <p:txBody>
            <a:bodyPr wrap="none" anchor="ctr"/>
            <a:lstStyle/>
            <a:p>
              <a:endParaRPr lang="en-US" sz="1800" dirty="0">
                <a:latin typeface="微软雅黑" panose="020B0503020204020204" charset="-122"/>
              </a:endParaRPr>
            </a:p>
          </p:txBody>
        </p:sp>
        <p:sp>
          <p:nvSpPr>
            <p:cNvPr id="14" name="Freeform 71"/>
            <p:cNvSpPr>
              <a:spLocks noChangeArrowheads="1"/>
            </p:cNvSpPr>
            <p:nvPr/>
          </p:nvSpPr>
          <p:spPr bwMode="auto">
            <a:xfrm rot="11131217">
              <a:off x="701992" y="4122454"/>
              <a:ext cx="909999" cy="675742"/>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bg1"/>
            </a:solidFill>
            <a:ln>
              <a:noFill/>
            </a:ln>
            <a:effectLst/>
          </p:spPr>
          <p:txBody>
            <a:bodyPr wrap="none" anchor="ctr"/>
            <a:lstStyle/>
            <a:p>
              <a:endParaRPr lang="en-US" sz="1800" dirty="0">
                <a:latin typeface="微软雅黑" panose="020B0503020204020204" charset="-122"/>
              </a:endParaRPr>
            </a:p>
          </p:txBody>
        </p:sp>
      </p:grpSp>
      <p:sp>
        <p:nvSpPr>
          <p:cNvPr id="33"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34"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3136">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1">
                                            <p:txEl>
                                              <p:pRg st="0" end="0"/>
                                            </p:txEl>
                                          </p:spTgt>
                                        </p:tgtEl>
                                        <p:attrNameLst>
                                          <p:attrName>style.visibility</p:attrName>
                                        </p:attrNameLst>
                                      </p:cBhvr>
                                      <p:to>
                                        <p:strVal val="visible"/>
                                      </p:to>
                                    </p:set>
                                    <p:anim calcmode="lin" valueType="num">
                                      <p:cBhvr>
                                        <p:cTn id="16"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21">
                                            <p:txEl>
                                              <p:pRg st="0" end="0"/>
                                            </p:txEl>
                                          </p:spTgt>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21">
                                            <p:txEl>
                                              <p:pRg st="1" end="1"/>
                                            </p:txEl>
                                          </p:spTgt>
                                        </p:tgtEl>
                                        <p:attrNameLst>
                                          <p:attrName>style.visibility</p:attrName>
                                        </p:attrNameLst>
                                      </p:cBhvr>
                                      <p:to>
                                        <p:strVal val="visible"/>
                                      </p:to>
                                    </p:set>
                                    <p:anim calcmode="lin" valueType="num">
                                      <p:cBhvr>
                                        <p:cTn id="21" dur="500" fill="hold"/>
                                        <p:tgtEl>
                                          <p:spTgt spid="21">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21">
                                            <p:txEl>
                                              <p:pRg st="1" end="1"/>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bldLvl="3"/>
      <p:bldP spid="11"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5353334" y="3285887"/>
            <a:ext cx="1484630" cy="349250"/>
          </a:xfrm>
          <a:prstGeom prst="rect">
            <a:avLst/>
          </a:prstGeom>
          <a:noFill/>
        </p:spPr>
        <p:txBody>
          <a:bodyPr wrap="none" lIns="91416" tIns="45708" rIns="91416" bIns="45708" rtlCol="0">
            <a:spAutoFit/>
          </a:bodyPr>
          <a:lstStyle/>
          <a:p>
            <a:pPr algn="ctr"/>
            <a:r>
              <a:rPr lang="id-ID" sz="1700" b="1" dirty="0">
                <a:latin typeface="微软雅黑" panose="020B0503020204020204" charset="-122"/>
                <a:cs typeface="Aparajita" panose="020B0604020202020204" pitchFamily="34" charset="0"/>
              </a:rPr>
              <a:t>此处添加标题</a:t>
            </a:r>
          </a:p>
        </p:txBody>
      </p:sp>
      <p:sp>
        <p:nvSpPr>
          <p:cNvPr id="5" name="TextBox 4"/>
          <p:cNvSpPr txBox="1"/>
          <p:nvPr/>
        </p:nvSpPr>
        <p:spPr>
          <a:xfrm>
            <a:off x="4772449" y="3745138"/>
            <a:ext cx="2646385" cy="220980"/>
          </a:xfrm>
          <a:prstGeom prst="rect">
            <a:avLst/>
          </a:prstGeom>
          <a:noFill/>
        </p:spPr>
        <p:txBody>
          <a:bodyPr wrap="square" lIns="91416" tIns="45708" rIns="91416" bIns="45708" rtlCol="0">
            <a:spAutoFit/>
          </a:bodyPr>
          <a:lstStyle/>
          <a:p>
            <a:pPr algn="ctr"/>
            <a:r>
              <a:rPr lang="en-US" sz="800" dirty="0">
                <a:latin typeface="微软雅黑" panose="020B0503020204020204" charset="-122"/>
                <a:cs typeface="Aparajita" panose="020B0604020202020204" pitchFamily="34" charset="0"/>
              </a:rPr>
              <a:t>CEO &amp; FOUNDER</a:t>
            </a:r>
          </a:p>
        </p:txBody>
      </p:sp>
      <p:cxnSp>
        <p:nvCxnSpPr>
          <p:cNvPr id="6" name="Straight Connector 5"/>
          <p:cNvCxnSpPr/>
          <p:nvPr/>
        </p:nvCxnSpPr>
        <p:spPr>
          <a:xfrm>
            <a:off x="5833928" y="3672417"/>
            <a:ext cx="523428" cy="0"/>
          </a:xfrm>
          <a:prstGeom prst="line">
            <a:avLst/>
          </a:prstGeom>
          <a:ln w="6350">
            <a:solidFill>
              <a:schemeClr val="accent1"/>
            </a:solidFill>
            <a:prstDash val="lgDash"/>
            <a:headEnd type="diamond"/>
            <a:tailEnd type="diamond"/>
          </a:ln>
        </p:spPr>
        <p:style>
          <a:lnRef idx="1">
            <a:schemeClr val="accent1"/>
          </a:lnRef>
          <a:fillRef idx="0">
            <a:schemeClr val="accent1"/>
          </a:fillRef>
          <a:effectRef idx="0">
            <a:schemeClr val="accent1"/>
          </a:effectRef>
          <a:fontRef idx="minor">
            <a:schemeClr val="tx1"/>
          </a:fontRef>
        </p:style>
      </p:cxnSp>
      <p:sp>
        <p:nvSpPr>
          <p:cNvPr id="8" name="Content Placeholder 2"/>
          <p:cNvSpPr txBox="1"/>
          <p:nvPr/>
        </p:nvSpPr>
        <p:spPr>
          <a:xfrm>
            <a:off x="775070" y="4532781"/>
            <a:ext cx="10653854" cy="1569473"/>
          </a:xfrm>
          <a:prstGeom prst="rect">
            <a:avLst/>
          </a:prstGeom>
        </p:spPr>
        <p:txBody>
          <a:bodyPr vert="horz" lIns="121885" tIns="60942" rIns="121885" bIns="60942" numCol="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1300" dirty="0">
                <a:solidFill>
                  <a:schemeClr val="tx1"/>
                </a:solidFill>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a:p>
            <a:pPr marL="0" indent="0" algn="just">
              <a:buNone/>
            </a:pPr>
            <a:r>
              <a:rPr lang="en-US" sz="1300" dirty="0">
                <a:solidFill>
                  <a:schemeClr val="tx1"/>
                </a:solidFill>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9" name="Text Placeholder 6"/>
          <p:cNvSpPr txBox="1"/>
          <p:nvPr/>
        </p:nvSpPr>
        <p:spPr>
          <a:xfrm>
            <a:off x="783791" y="4073805"/>
            <a:ext cx="10637002" cy="280970"/>
          </a:xfrm>
          <a:prstGeom prst="rect">
            <a:avLst/>
          </a:prstGeom>
        </p:spPr>
        <p:txBody>
          <a:bodyPr lIns="91416" tIns="45708" rIns="91416" bIns="45708"/>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00">
                <a:latin typeface="微软雅黑" panose="020B0503020204020204" charset="-122"/>
              </a:rPr>
              <a:t>请在此粘贴或者输入您的文字内容</a:t>
            </a:r>
          </a:p>
        </p:txBody>
      </p:sp>
      <p:pic>
        <p:nvPicPr>
          <p:cNvPr id="3" name="图片占位符 2" descr="C:\Users\Administrator\Desktop\QQ截图20170424155846.pngQQ截图20170424155846"/>
          <p:cNvPicPr>
            <a:picLocks noGrp="1" noChangeAspect="1"/>
          </p:cNvPicPr>
          <p:nvPr>
            <p:ph type="pic" sz="quarter" idx="15"/>
          </p:nvPr>
        </p:nvPicPr>
        <p:blipFill>
          <a:blip r:embed="rId2"/>
          <a:srcRect/>
          <a:stretch>
            <a:fillRect/>
          </a:stretch>
        </p:blipFill>
        <p:spPr>
          <a:xfrm>
            <a:off x="5029200" y="1224915"/>
            <a:ext cx="2133600" cy="2060575"/>
          </a:xfrm>
        </p:spPr>
      </p:pic>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7"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advTm="3557">
        <p:checker/>
      </p:transition>
    </mc:Choice>
    <mc:Fallback xmlns="">
      <p:transition spd="slow" advTm="3557">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6935757" y="2420466"/>
            <a:ext cx="773349" cy="773550"/>
            <a:chOff x="5222775" y="1833299"/>
            <a:chExt cx="618294" cy="618294"/>
          </a:xfrm>
        </p:grpSpPr>
        <p:sp>
          <p:nvSpPr>
            <p:cNvPr id="22" name="Oval 21"/>
            <p:cNvSpPr/>
            <p:nvPr/>
          </p:nvSpPr>
          <p:spPr>
            <a:xfrm>
              <a:off x="5222775" y="1833299"/>
              <a:ext cx="618294" cy="618294"/>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710" tIns="22854" rIns="45710" bIns="22854" rtlCol="0" anchor="ctr"/>
            <a:lstStyle/>
            <a:p>
              <a:pPr algn="ctr"/>
              <a:endParaRPr lang="en-US" sz="1800" dirty="0">
                <a:latin typeface="微软雅黑" panose="020B0503020204020204" charset="-122"/>
                <a:ea typeface="微软雅黑" panose="020B0503020204020204" charset="-122"/>
              </a:endParaRPr>
            </a:p>
          </p:txBody>
        </p:sp>
        <p:sp>
          <p:nvSpPr>
            <p:cNvPr id="23" name="TextBox 22"/>
            <p:cNvSpPr txBox="1"/>
            <p:nvPr/>
          </p:nvSpPr>
          <p:spPr>
            <a:xfrm>
              <a:off x="5283586" y="1856521"/>
              <a:ext cx="436880" cy="425328"/>
            </a:xfrm>
            <a:prstGeom prst="rect">
              <a:avLst/>
            </a:prstGeom>
            <a:noFill/>
          </p:spPr>
          <p:txBody>
            <a:bodyPr wrap="square" lIns="45710" tIns="22854" rIns="45710" bIns="22854" rtlCol="0">
              <a:spAutoFit/>
            </a:bodyPr>
            <a:lstStyle/>
            <a:p>
              <a:pPr algn="ctr"/>
              <a:r>
                <a:rPr lang="tr-TR" sz="3200" dirty="0">
                  <a:solidFill>
                    <a:schemeClr val="bg1"/>
                  </a:solidFill>
                  <a:latin typeface="微软雅黑" panose="020B0503020204020204" charset="-122"/>
                  <a:cs typeface="微软雅黑" panose="020B0503020204020204" charset="-122"/>
                </a:rPr>
                <a:t>Ý</a:t>
              </a:r>
            </a:p>
          </p:txBody>
        </p:sp>
      </p:grpSp>
      <p:sp>
        <p:nvSpPr>
          <p:cNvPr id="6" name="Freeform 1"/>
          <p:cNvSpPr>
            <a:spLocks noChangeArrowheads="1"/>
          </p:cNvSpPr>
          <p:nvPr/>
        </p:nvSpPr>
        <p:spPr bwMode="auto">
          <a:xfrm rot="5400000">
            <a:off x="9239745" y="1882769"/>
            <a:ext cx="1376296" cy="1616905"/>
          </a:xfrm>
          <a:custGeom>
            <a:avLst/>
            <a:gdLst>
              <a:gd name="T0" fmla="*/ 1782 w 2658"/>
              <a:gd name="T1" fmla="*/ 0 h 2470"/>
              <a:gd name="T2" fmla="*/ 1782 w 2658"/>
              <a:gd name="T3" fmla="*/ 0 h 2470"/>
              <a:gd name="T4" fmla="*/ 1782 w 2658"/>
              <a:gd name="T5" fmla="*/ 438 h 2470"/>
              <a:gd name="T6" fmla="*/ 1469 w 2658"/>
              <a:gd name="T7" fmla="*/ 438 h 2470"/>
              <a:gd name="T8" fmla="*/ 375 w 2658"/>
              <a:gd name="T9" fmla="*/ 1219 h 2470"/>
              <a:gd name="T10" fmla="*/ 1469 w 2658"/>
              <a:gd name="T11" fmla="*/ 2032 h 2470"/>
              <a:gd name="T12" fmla="*/ 2188 w 2658"/>
              <a:gd name="T13" fmla="*/ 2032 h 2470"/>
              <a:gd name="T14" fmla="*/ 2188 w 2658"/>
              <a:gd name="T15" fmla="*/ 2469 h 2470"/>
              <a:gd name="T16" fmla="*/ 2657 w 2658"/>
              <a:gd name="T17" fmla="*/ 2469 h 2470"/>
              <a:gd name="T18" fmla="*/ 1500 w 2658"/>
              <a:gd name="T19" fmla="*/ 2469 h 2470"/>
              <a:gd name="T20" fmla="*/ 0 w 2658"/>
              <a:gd name="T21" fmla="*/ 1219 h 2470"/>
              <a:gd name="T22" fmla="*/ 1469 w 2658"/>
              <a:gd name="T23" fmla="*/ 0 h 2470"/>
              <a:gd name="T24" fmla="*/ 1782 w 2658"/>
              <a:gd name="T25" fmla="*/ 0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58" h="2470">
                <a:moveTo>
                  <a:pt x="1782" y="0"/>
                </a:moveTo>
                <a:lnTo>
                  <a:pt x="1782" y="0"/>
                </a:lnTo>
                <a:cubicBezTo>
                  <a:pt x="1782" y="438"/>
                  <a:pt x="1782" y="438"/>
                  <a:pt x="1782" y="438"/>
                </a:cubicBezTo>
                <a:cubicBezTo>
                  <a:pt x="1469" y="438"/>
                  <a:pt x="1469" y="438"/>
                  <a:pt x="1469" y="438"/>
                </a:cubicBezTo>
                <a:cubicBezTo>
                  <a:pt x="688" y="438"/>
                  <a:pt x="375" y="781"/>
                  <a:pt x="375" y="1219"/>
                </a:cubicBezTo>
                <a:cubicBezTo>
                  <a:pt x="375" y="1719"/>
                  <a:pt x="719" y="2032"/>
                  <a:pt x="1469" y="2032"/>
                </a:cubicBezTo>
                <a:cubicBezTo>
                  <a:pt x="2188" y="2032"/>
                  <a:pt x="2188" y="2032"/>
                  <a:pt x="2188" y="2032"/>
                </a:cubicBezTo>
                <a:cubicBezTo>
                  <a:pt x="2188" y="2469"/>
                  <a:pt x="2188" y="2469"/>
                  <a:pt x="2188" y="2469"/>
                </a:cubicBezTo>
                <a:cubicBezTo>
                  <a:pt x="2657" y="2469"/>
                  <a:pt x="2657" y="2469"/>
                  <a:pt x="2657" y="2469"/>
                </a:cubicBezTo>
                <a:cubicBezTo>
                  <a:pt x="1500" y="2469"/>
                  <a:pt x="1500" y="2469"/>
                  <a:pt x="1500" y="2469"/>
                </a:cubicBezTo>
                <a:cubicBezTo>
                  <a:pt x="438" y="2469"/>
                  <a:pt x="0" y="1938"/>
                  <a:pt x="0" y="1219"/>
                </a:cubicBezTo>
                <a:cubicBezTo>
                  <a:pt x="0" y="532"/>
                  <a:pt x="407" y="0"/>
                  <a:pt x="1469" y="0"/>
                </a:cubicBezTo>
                <a:lnTo>
                  <a:pt x="1782" y="0"/>
                </a:lnTo>
              </a:path>
            </a:pathLst>
          </a:custGeom>
          <a:solidFill>
            <a:schemeClr val="bg1">
              <a:lumMod val="85000"/>
            </a:schemeClr>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7" name="Freeform 2"/>
          <p:cNvSpPr>
            <a:spLocks noChangeArrowheads="1"/>
          </p:cNvSpPr>
          <p:nvPr/>
        </p:nvSpPr>
        <p:spPr bwMode="auto">
          <a:xfrm rot="5400000">
            <a:off x="8043788" y="2905124"/>
            <a:ext cx="1132078" cy="1596694"/>
          </a:xfrm>
          <a:custGeom>
            <a:avLst/>
            <a:gdLst>
              <a:gd name="T0" fmla="*/ 750 w 2187"/>
              <a:gd name="T1" fmla="*/ 0 h 2438"/>
              <a:gd name="T2" fmla="*/ 750 w 2187"/>
              <a:gd name="T3" fmla="*/ 0 h 2438"/>
              <a:gd name="T4" fmla="*/ 2186 w 2187"/>
              <a:gd name="T5" fmla="*/ 1187 h 2438"/>
              <a:gd name="T6" fmla="*/ 719 w 2187"/>
              <a:gd name="T7" fmla="*/ 2437 h 2438"/>
              <a:gd name="T8" fmla="*/ 0 w 2187"/>
              <a:gd name="T9" fmla="*/ 2437 h 2438"/>
              <a:gd name="T10" fmla="*/ 469 w 2187"/>
              <a:gd name="T11" fmla="*/ 2437 h 2438"/>
              <a:gd name="T12" fmla="*/ 469 w 2187"/>
              <a:gd name="T13" fmla="*/ 2031 h 2438"/>
              <a:gd name="T14" fmla="*/ 750 w 2187"/>
              <a:gd name="T15" fmla="*/ 2031 h 2438"/>
              <a:gd name="T16" fmla="*/ 1843 w 2187"/>
              <a:gd name="T17" fmla="*/ 1218 h 2438"/>
              <a:gd name="T18" fmla="*/ 750 w 2187"/>
              <a:gd name="T19" fmla="*/ 437 h 2438"/>
              <a:gd name="T20" fmla="*/ 469 w 2187"/>
              <a:gd name="T21" fmla="*/ 437 h 2438"/>
              <a:gd name="T22" fmla="*/ 0 w 2187"/>
              <a:gd name="T23" fmla="*/ 437 h 2438"/>
              <a:gd name="T24" fmla="*/ 0 w 2187"/>
              <a:gd name="T25" fmla="*/ 0 h 2438"/>
              <a:gd name="T26" fmla="*/ 750 w 2187"/>
              <a:gd name="T27" fmla="*/ 0 h 2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87" h="2438">
                <a:moveTo>
                  <a:pt x="750" y="0"/>
                </a:moveTo>
                <a:lnTo>
                  <a:pt x="750" y="0"/>
                </a:lnTo>
                <a:cubicBezTo>
                  <a:pt x="1780" y="0"/>
                  <a:pt x="2186" y="500"/>
                  <a:pt x="2186" y="1187"/>
                </a:cubicBezTo>
                <a:cubicBezTo>
                  <a:pt x="2186" y="1906"/>
                  <a:pt x="1749" y="2437"/>
                  <a:pt x="719" y="2437"/>
                </a:cubicBezTo>
                <a:cubicBezTo>
                  <a:pt x="0" y="2437"/>
                  <a:pt x="0" y="2437"/>
                  <a:pt x="0" y="2437"/>
                </a:cubicBezTo>
                <a:cubicBezTo>
                  <a:pt x="469" y="2437"/>
                  <a:pt x="469" y="2437"/>
                  <a:pt x="469" y="2437"/>
                </a:cubicBezTo>
                <a:cubicBezTo>
                  <a:pt x="469" y="2031"/>
                  <a:pt x="469" y="2031"/>
                  <a:pt x="469" y="2031"/>
                </a:cubicBezTo>
                <a:cubicBezTo>
                  <a:pt x="750" y="2031"/>
                  <a:pt x="750" y="2031"/>
                  <a:pt x="750" y="2031"/>
                </a:cubicBezTo>
                <a:cubicBezTo>
                  <a:pt x="1499" y="2031"/>
                  <a:pt x="1843" y="1687"/>
                  <a:pt x="1843" y="1218"/>
                </a:cubicBezTo>
                <a:cubicBezTo>
                  <a:pt x="1843" y="750"/>
                  <a:pt x="1499" y="437"/>
                  <a:pt x="750" y="437"/>
                </a:cubicBezTo>
                <a:cubicBezTo>
                  <a:pt x="469" y="437"/>
                  <a:pt x="469" y="437"/>
                  <a:pt x="469" y="437"/>
                </a:cubicBezTo>
                <a:cubicBezTo>
                  <a:pt x="0" y="437"/>
                  <a:pt x="0" y="437"/>
                  <a:pt x="0" y="437"/>
                </a:cubicBezTo>
                <a:cubicBezTo>
                  <a:pt x="0" y="0"/>
                  <a:pt x="0" y="0"/>
                  <a:pt x="0" y="0"/>
                </a:cubicBezTo>
                <a:lnTo>
                  <a:pt x="750" y="0"/>
                </a:lnTo>
              </a:path>
            </a:pathLst>
          </a:custGeom>
          <a:solidFill>
            <a:schemeClr val="accent5"/>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8" name="Freeform 3"/>
          <p:cNvSpPr>
            <a:spLocks noChangeArrowheads="1"/>
          </p:cNvSpPr>
          <p:nvPr/>
        </p:nvSpPr>
        <p:spPr bwMode="auto">
          <a:xfrm rot="5400000">
            <a:off x="6364661" y="2118835"/>
            <a:ext cx="1828213" cy="1596693"/>
          </a:xfrm>
          <a:custGeom>
            <a:avLst/>
            <a:gdLst>
              <a:gd name="T0" fmla="*/ 2657 w 3532"/>
              <a:gd name="T1" fmla="*/ 0 h 2437"/>
              <a:gd name="T2" fmla="*/ 2657 w 3532"/>
              <a:gd name="T3" fmla="*/ 0 h 2437"/>
              <a:gd name="T4" fmla="*/ 2657 w 3532"/>
              <a:gd name="T5" fmla="*/ 406 h 2437"/>
              <a:gd name="T6" fmla="*/ 2188 w 3532"/>
              <a:gd name="T7" fmla="*/ 406 h 2437"/>
              <a:gd name="T8" fmla="*/ 1469 w 3532"/>
              <a:gd name="T9" fmla="*/ 406 h 2437"/>
              <a:gd name="T10" fmla="*/ 375 w 3532"/>
              <a:gd name="T11" fmla="*/ 1187 h 2437"/>
              <a:gd name="T12" fmla="*/ 1469 w 3532"/>
              <a:gd name="T13" fmla="*/ 2000 h 2437"/>
              <a:gd name="T14" fmla="*/ 1750 w 3532"/>
              <a:gd name="T15" fmla="*/ 2000 h 2437"/>
              <a:gd name="T16" fmla="*/ 1750 w 3532"/>
              <a:gd name="T17" fmla="*/ 2436 h 2437"/>
              <a:gd name="T18" fmla="*/ 3531 w 3532"/>
              <a:gd name="T19" fmla="*/ 2436 h 2437"/>
              <a:gd name="T20" fmla="*/ 1500 w 3532"/>
              <a:gd name="T21" fmla="*/ 2436 h 2437"/>
              <a:gd name="T22" fmla="*/ 0 w 3532"/>
              <a:gd name="T23" fmla="*/ 1187 h 2437"/>
              <a:gd name="T24" fmla="*/ 1469 w 3532"/>
              <a:gd name="T25" fmla="*/ 0 h 2437"/>
              <a:gd name="T26" fmla="*/ 2657 w 3532"/>
              <a:gd name="T27" fmla="*/ 0 h 2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32" h="2437">
                <a:moveTo>
                  <a:pt x="2657" y="0"/>
                </a:moveTo>
                <a:lnTo>
                  <a:pt x="2657" y="0"/>
                </a:lnTo>
                <a:cubicBezTo>
                  <a:pt x="2657" y="406"/>
                  <a:pt x="2657" y="406"/>
                  <a:pt x="2657" y="406"/>
                </a:cubicBezTo>
                <a:cubicBezTo>
                  <a:pt x="2188" y="406"/>
                  <a:pt x="2188" y="406"/>
                  <a:pt x="2188" y="406"/>
                </a:cubicBezTo>
                <a:cubicBezTo>
                  <a:pt x="1469" y="406"/>
                  <a:pt x="1469" y="406"/>
                  <a:pt x="1469" y="406"/>
                </a:cubicBezTo>
                <a:cubicBezTo>
                  <a:pt x="688" y="406"/>
                  <a:pt x="375" y="750"/>
                  <a:pt x="375" y="1187"/>
                </a:cubicBezTo>
                <a:cubicBezTo>
                  <a:pt x="375" y="1687"/>
                  <a:pt x="719" y="2000"/>
                  <a:pt x="1469" y="2000"/>
                </a:cubicBezTo>
                <a:cubicBezTo>
                  <a:pt x="1750" y="2000"/>
                  <a:pt x="1750" y="2000"/>
                  <a:pt x="1750" y="2000"/>
                </a:cubicBezTo>
                <a:cubicBezTo>
                  <a:pt x="1750" y="2436"/>
                  <a:pt x="1750" y="2436"/>
                  <a:pt x="1750" y="2436"/>
                </a:cubicBezTo>
                <a:cubicBezTo>
                  <a:pt x="3531" y="2436"/>
                  <a:pt x="3531" y="2436"/>
                  <a:pt x="3531" y="2436"/>
                </a:cubicBezTo>
                <a:cubicBezTo>
                  <a:pt x="1500" y="2436"/>
                  <a:pt x="1500" y="2436"/>
                  <a:pt x="1500" y="2436"/>
                </a:cubicBezTo>
                <a:cubicBezTo>
                  <a:pt x="438" y="2436"/>
                  <a:pt x="0" y="1906"/>
                  <a:pt x="0" y="1187"/>
                </a:cubicBezTo>
                <a:cubicBezTo>
                  <a:pt x="0" y="500"/>
                  <a:pt x="407" y="0"/>
                  <a:pt x="1469" y="0"/>
                </a:cubicBezTo>
                <a:lnTo>
                  <a:pt x="2657" y="0"/>
                </a:lnTo>
              </a:path>
            </a:pathLst>
          </a:custGeom>
          <a:solidFill>
            <a:schemeClr val="accent4"/>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9" name="Freeform 4"/>
          <p:cNvSpPr>
            <a:spLocks noChangeArrowheads="1"/>
          </p:cNvSpPr>
          <p:nvPr/>
        </p:nvSpPr>
        <p:spPr bwMode="auto">
          <a:xfrm rot="5400000">
            <a:off x="5051695" y="3006859"/>
            <a:ext cx="1812237" cy="1616905"/>
          </a:xfrm>
          <a:custGeom>
            <a:avLst/>
            <a:gdLst>
              <a:gd name="T0" fmla="*/ 2062 w 3500"/>
              <a:gd name="T1" fmla="*/ 0 h 2469"/>
              <a:gd name="T2" fmla="*/ 2062 w 3500"/>
              <a:gd name="T3" fmla="*/ 0 h 2469"/>
              <a:gd name="T4" fmla="*/ 3499 w 3500"/>
              <a:gd name="T5" fmla="*/ 1186 h 2469"/>
              <a:gd name="T6" fmla="*/ 2031 w 3500"/>
              <a:gd name="T7" fmla="*/ 2468 h 2469"/>
              <a:gd name="T8" fmla="*/ 0 w 3500"/>
              <a:gd name="T9" fmla="*/ 2468 h 2469"/>
              <a:gd name="T10" fmla="*/ 1781 w 3500"/>
              <a:gd name="T11" fmla="*/ 2468 h 2469"/>
              <a:gd name="T12" fmla="*/ 1781 w 3500"/>
              <a:gd name="T13" fmla="*/ 2030 h 2469"/>
              <a:gd name="T14" fmla="*/ 2062 w 3500"/>
              <a:gd name="T15" fmla="*/ 2030 h 2469"/>
              <a:gd name="T16" fmla="*/ 3156 w 3500"/>
              <a:gd name="T17" fmla="*/ 1218 h 2469"/>
              <a:gd name="T18" fmla="*/ 2062 w 3500"/>
              <a:gd name="T19" fmla="*/ 436 h 2469"/>
              <a:gd name="T20" fmla="*/ 1781 w 3500"/>
              <a:gd name="T21" fmla="*/ 436 h 2469"/>
              <a:gd name="T22" fmla="*/ 0 w 3500"/>
              <a:gd name="T23" fmla="*/ 436 h 2469"/>
              <a:gd name="T24" fmla="*/ 0 w 3500"/>
              <a:gd name="T25" fmla="*/ 0 h 2469"/>
              <a:gd name="T26" fmla="*/ 2062 w 3500"/>
              <a:gd name="T27" fmla="*/ 0 h 2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00" h="2469">
                <a:moveTo>
                  <a:pt x="2062" y="0"/>
                </a:moveTo>
                <a:lnTo>
                  <a:pt x="2062" y="0"/>
                </a:lnTo>
                <a:cubicBezTo>
                  <a:pt x="3093" y="0"/>
                  <a:pt x="3499" y="530"/>
                  <a:pt x="3499" y="1186"/>
                </a:cubicBezTo>
                <a:cubicBezTo>
                  <a:pt x="3499" y="1905"/>
                  <a:pt x="3062" y="2468"/>
                  <a:pt x="2031" y="2468"/>
                </a:cubicBezTo>
                <a:cubicBezTo>
                  <a:pt x="0" y="2468"/>
                  <a:pt x="0" y="2468"/>
                  <a:pt x="0" y="2468"/>
                </a:cubicBezTo>
                <a:cubicBezTo>
                  <a:pt x="1781" y="2468"/>
                  <a:pt x="1781" y="2468"/>
                  <a:pt x="1781" y="2468"/>
                </a:cubicBezTo>
                <a:cubicBezTo>
                  <a:pt x="1781" y="2030"/>
                  <a:pt x="1781" y="2030"/>
                  <a:pt x="1781" y="2030"/>
                </a:cubicBezTo>
                <a:cubicBezTo>
                  <a:pt x="2062" y="2030"/>
                  <a:pt x="2062" y="2030"/>
                  <a:pt x="2062" y="2030"/>
                </a:cubicBezTo>
                <a:cubicBezTo>
                  <a:pt x="2812" y="2030"/>
                  <a:pt x="3156" y="1718"/>
                  <a:pt x="3156" y="1218"/>
                </a:cubicBezTo>
                <a:cubicBezTo>
                  <a:pt x="3156" y="780"/>
                  <a:pt x="2812" y="436"/>
                  <a:pt x="2062" y="436"/>
                </a:cubicBezTo>
                <a:cubicBezTo>
                  <a:pt x="1781" y="436"/>
                  <a:pt x="1781" y="436"/>
                  <a:pt x="1781" y="436"/>
                </a:cubicBezTo>
                <a:cubicBezTo>
                  <a:pt x="0" y="436"/>
                  <a:pt x="0" y="436"/>
                  <a:pt x="0" y="436"/>
                </a:cubicBezTo>
                <a:cubicBezTo>
                  <a:pt x="0" y="0"/>
                  <a:pt x="0" y="0"/>
                  <a:pt x="0" y="0"/>
                </a:cubicBezTo>
                <a:lnTo>
                  <a:pt x="2062" y="0"/>
                </a:lnTo>
              </a:path>
            </a:pathLst>
          </a:custGeom>
          <a:solidFill>
            <a:schemeClr val="accent3"/>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10" name="Freeform 5"/>
          <p:cNvSpPr>
            <a:spLocks noChangeArrowheads="1"/>
          </p:cNvSpPr>
          <p:nvPr/>
        </p:nvSpPr>
        <p:spPr bwMode="auto">
          <a:xfrm rot="5400000">
            <a:off x="3402680" y="2441798"/>
            <a:ext cx="2474138" cy="1596693"/>
          </a:xfrm>
          <a:custGeom>
            <a:avLst/>
            <a:gdLst>
              <a:gd name="T0" fmla="*/ 1750 w 4782"/>
              <a:gd name="T1" fmla="*/ 2438 h 2439"/>
              <a:gd name="T2" fmla="*/ 1750 w 4782"/>
              <a:gd name="T3" fmla="*/ 2438 h 2439"/>
              <a:gd name="T4" fmla="*/ 1750 w 4782"/>
              <a:gd name="T5" fmla="*/ 2000 h 2439"/>
              <a:gd name="T6" fmla="*/ 1469 w 4782"/>
              <a:gd name="T7" fmla="*/ 2000 h 2439"/>
              <a:gd name="T8" fmla="*/ 375 w 4782"/>
              <a:gd name="T9" fmla="*/ 1188 h 2439"/>
              <a:gd name="T10" fmla="*/ 1469 w 4782"/>
              <a:gd name="T11" fmla="*/ 438 h 2439"/>
              <a:gd name="T12" fmla="*/ 1750 w 4782"/>
              <a:gd name="T13" fmla="*/ 438 h 2439"/>
              <a:gd name="T14" fmla="*/ 3531 w 4782"/>
              <a:gd name="T15" fmla="*/ 438 h 2439"/>
              <a:gd name="T16" fmla="*/ 3531 w 4782"/>
              <a:gd name="T17" fmla="*/ 0 h 2439"/>
              <a:gd name="T18" fmla="*/ 1469 w 4782"/>
              <a:gd name="T19" fmla="*/ 0 h 2439"/>
              <a:gd name="T20" fmla="*/ 0 w 4782"/>
              <a:gd name="T21" fmla="*/ 1188 h 2439"/>
              <a:gd name="T22" fmla="*/ 1500 w 4782"/>
              <a:gd name="T23" fmla="*/ 2438 h 2439"/>
              <a:gd name="T24" fmla="*/ 4781 w 4782"/>
              <a:gd name="T25" fmla="*/ 2438 h 2439"/>
              <a:gd name="T26" fmla="*/ 1750 w 4782"/>
              <a:gd name="T27" fmla="*/ 2438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82" h="2439">
                <a:moveTo>
                  <a:pt x="1750" y="2438"/>
                </a:moveTo>
                <a:lnTo>
                  <a:pt x="1750" y="2438"/>
                </a:lnTo>
                <a:cubicBezTo>
                  <a:pt x="1750" y="2000"/>
                  <a:pt x="1750" y="2000"/>
                  <a:pt x="1750" y="2000"/>
                </a:cubicBezTo>
                <a:cubicBezTo>
                  <a:pt x="1469" y="2000"/>
                  <a:pt x="1469" y="2000"/>
                  <a:pt x="1469" y="2000"/>
                </a:cubicBezTo>
                <a:cubicBezTo>
                  <a:pt x="719" y="2000"/>
                  <a:pt x="375" y="1688"/>
                  <a:pt x="375" y="1188"/>
                </a:cubicBezTo>
                <a:cubicBezTo>
                  <a:pt x="375" y="750"/>
                  <a:pt x="688" y="438"/>
                  <a:pt x="1469" y="438"/>
                </a:cubicBezTo>
                <a:cubicBezTo>
                  <a:pt x="1750" y="438"/>
                  <a:pt x="1750" y="438"/>
                  <a:pt x="1750" y="438"/>
                </a:cubicBezTo>
                <a:cubicBezTo>
                  <a:pt x="3531" y="438"/>
                  <a:pt x="3531" y="438"/>
                  <a:pt x="3531" y="438"/>
                </a:cubicBezTo>
                <a:cubicBezTo>
                  <a:pt x="3531" y="0"/>
                  <a:pt x="3531" y="0"/>
                  <a:pt x="3531" y="0"/>
                </a:cubicBezTo>
                <a:cubicBezTo>
                  <a:pt x="1469" y="0"/>
                  <a:pt x="1469" y="0"/>
                  <a:pt x="1469" y="0"/>
                </a:cubicBezTo>
                <a:cubicBezTo>
                  <a:pt x="407" y="0"/>
                  <a:pt x="0" y="500"/>
                  <a:pt x="0" y="1188"/>
                </a:cubicBezTo>
                <a:cubicBezTo>
                  <a:pt x="0" y="1906"/>
                  <a:pt x="438" y="2438"/>
                  <a:pt x="1500" y="2438"/>
                </a:cubicBezTo>
                <a:cubicBezTo>
                  <a:pt x="4781" y="2438"/>
                  <a:pt x="4781" y="2438"/>
                  <a:pt x="4781" y="2438"/>
                </a:cubicBezTo>
                <a:lnTo>
                  <a:pt x="1750" y="2438"/>
                </a:lnTo>
              </a:path>
            </a:pathLst>
          </a:custGeom>
          <a:solidFill>
            <a:schemeClr val="accent2"/>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11" name="Freeform 6"/>
          <p:cNvSpPr>
            <a:spLocks noChangeArrowheads="1"/>
          </p:cNvSpPr>
          <p:nvPr/>
        </p:nvSpPr>
        <p:spPr bwMode="auto">
          <a:xfrm rot="5400000">
            <a:off x="1631553" y="2884750"/>
            <a:ext cx="3380256" cy="1616905"/>
          </a:xfrm>
          <a:custGeom>
            <a:avLst/>
            <a:gdLst>
              <a:gd name="T0" fmla="*/ 5062 w 6532"/>
              <a:gd name="T1" fmla="*/ 0 h 2470"/>
              <a:gd name="T2" fmla="*/ 5062 w 6532"/>
              <a:gd name="T3" fmla="*/ 0 h 2470"/>
              <a:gd name="T4" fmla="*/ 6531 w 6532"/>
              <a:gd name="T5" fmla="*/ 1219 h 2470"/>
              <a:gd name="T6" fmla="*/ 5062 w 6532"/>
              <a:gd name="T7" fmla="*/ 2469 h 2470"/>
              <a:gd name="T8" fmla="*/ 0 w 6532"/>
              <a:gd name="T9" fmla="*/ 2469 h 2470"/>
              <a:gd name="T10" fmla="*/ 0 w 6532"/>
              <a:gd name="T11" fmla="*/ 2031 h 2470"/>
              <a:gd name="T12" fmla="*/ 5062 w 6532"/>
              <a:gd name="T13" fmla="*/ 2031 h 2470"/>
              <a:gd name="T14" fmla="*/ 6156 w 6532"/>
              <a:gd name="T15" fmla="*/ 1219 h 2470"/>
              <a:gd name="T16" fmla="*/ 5062 w 6532"/>
              <a:gd name="T17" fmla="*/ 438 h 2470"/>
              <a:gd name="T18" fmla="*/ 4781 w 6532"/>
              <a:gd name="T19" fmla="*/ 438 h 2470"/>
              <a:gd name="T20" fmla="*/ 1750 w 6532"/>
              <a:gd name="T21" fmla="*/ 438 h 2470"/>
              <a:gd name="T22" fmla="*/ 1750 w 6532"/>
              <a:gd name="T23" fmla="*/ 0 h 2470"/>
              <a:gd name="T24" fmla="*/ 5062 w 6532"/>
              <a:gd name="T25" fmla="*/ 0 h 2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2" h="2470">
                <a:moveTo>
                  <a:pt x="5062" y="0"/>
                </a:moveTo>
                <a:lnTo>
                  <a:pt x="5062" y="0"/>
                </a:lnTo>
                <a:cubicBezTo>
                  <a:pt x="6124" y="0"/>
                  <a:pt x="6531" y="531"/>
                  <a:pt x="6531" y="1219"/>
                </a:cubicBezTo>
                <a:cubicBezTo>
                  <a:pt x="6531" y="1937"/>
                  <a:pt x="6093" y="2469"/>
                  <a:pt x="5062" y="2469"/>
                </a:cubicBezTo>
                <a:cubicBezTo>
                  <a:pt x="0" y="2469"/>
                  <a:pt x="0" y="2469"/>
                  <a:pt x="0" y="2469"/>
                </a:cubicBezTo>
                <a:cubicBezTo>
                  <a:pt x="0" y="2031"/>
                  <a:pt x="0" y="2031"/>
                  <a:pt x="0" y="2031"/>
                </a:cubicBezTo>
                <a:cubicBezTo>
                  <a:pt x="5062" y="2031"/>
                  <a:pt x="5062" y="2031"/>
                  <a:pt x="5062" y="2031"/>
                </a:cubicBezTo>
                <a:cubicBezTo>
                  <a:pt x="5843" y="2031"/>
                  <a:pt x="6156" y="1719"/>
                  <a:pt x="6156" y="1219"/>
                </a:cubicBezTo>
                <a:cubicBezTo>
                  <a:pt x="6156" y="781"/>
                  <a:pt x="5843" y="438"/>
                  <a:pt x="5062" y="438"/>
                </a:cubicBezTo>
                <a:cubicBezTo>
                  <a:pt x="4781" y="438"/>
                  <a:pt x="4781" y="438"/>
                  <a:pt x="4781" y="438"/>
                </a:cubicBezTo>
                <a:cubicBezTo>
                  <a:pt x="1750" y="438"/>
                  <a:pt x="1750" y="438"/>
                  <a:pt x="1750" y="438"/>
                </a:cubicBezTo>
                <a:cubicBezTo>
                  <a:pt x="1750" y="0"/>
                  <a:pt x="1750" y="0"/>
                  <a:pt x="1750" y="0"/>
                </a:cubicBezTo>
                <a:lnTo>
                  <a:pt x="5062" y="0"/>
                </a:lnTo>
              </a:path>
            </a:pathLst>
          </a:custGeom>
          <a:solidFill>
            <a:schemeClr val="accent1"/>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13" name="Oval 12"/>
          <p:cNvSpPr/>
          <p:nvPr/>
        </p:nvSpPr>
        <p:spPr>
          <a:xfrm>
            <a:off x="2976289" y="4213304"/>
            <a:ext cx="773349" cy="77355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01" tIns="45700" rIns="91401" bIns="45700" rtlCol="0" anchor="ctr"/>
          <a:lstStyle/>
          <a:p>
            <a:pPr algn="ctr"/>
            <a:endParaRPr lang="en-US" sz="1800" dirty="0">
              <a:latin typeface="微软雅黑" panose="020B0503020204020204" charset="-122"/>
              <a:ea typeface="微软雅黑" panose="020B0503020204020204" charset="-122"/>
            </a:endParaRPr>
          </a:p>
        </p:txBody>
      </p:sp>
      <p:sp>
        <p:nvSpPr>
          <p:cNvPr id="16" name="Oval 15"/>
          <p:cNvSpPr/>
          <p:nvPr/>
        </p:nvSpPr>
        <p:spPr>
          <a:xfrm>
            <a:off x="4297911" y="2420466"/>
            <a:ext cx="773349" cy="77355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01" tIns="45700" rIns="91401" bIns="45700" rtlCol="0" anchor="ctr"/>
          <a:lstStyle/>
          <a:p>
            <a:pPr algn="ctr"/>
            <a:endParaRPr lang="en-US" sz="1800" dirty="0">
              <a:latin typeface="微软雅黑" panose="020B0503020204020204" charset="-122"/>
              <a:ea typeface="微软雅黑" panose="020B0503020204020204" charset="-122"/>
            </a:endParaRPr>
          </a:p>
        </p:txBody>
      </p:sp>
      <p:sp>
        <p:nvSpPr>
          <p:cNvPr id="19" name="Oval 18"/>
          <p:cNvSpPr/>
          <p:nvPr/>
        </p:nvSpPr>
        <p:spPr>
          <a:xfrm>
            <a:off x="5618172" y="3627450"/>
            <a:ext cx="773349" cy="77355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01" tIns="45700" rIns="91401" bIns="45700" rtlCol="0" anchor="ctr"/>
          <a:lstStyle/>
          <a:p>
            <a:pPr algn="ctr"/>
            <a:endParaRPr lang="en-US" sz="1800" dirty="0">
              <a:latin typeface="微软雅黑" panose="020B0503020204020204" charset="-122"/>
              <a:ea typeface="微软雅黑" panose="020B0503020204020204" charset="-122"/>
            </a:endParaRPr>
          </a:p>
        </p:txBody>
      </p:sp>
      <p:sp>
        <p:nvSpPr>
          <p:cNvPr id="25" name="Oval 24"/>
          <p:cNvSpPr/>
          <p:nvPr/>
        </p:nvSpPr>
        <p:spPr>
          <a:xfrm>
            <a:off x="9579003" y="2420466"/>
            <a:ext cx="773349" cy="773550"/>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91401" tIns="45700" rIns="91401" bIns="45700" rtlCol="0" anchor="ctr"/>
          <a:lstStyle/>
          <a:p>
            <a:pPr algn="ctr"/>
            <a:endParaRPr lang="en-US" sz="1800" dirty="0">
              <a:latin typeface="微软雅黑" panose="020B0503020204020204" charset="-122"/>
              <a:ea typeface="微软雅黑" panose="020B0503020204020204" charset="-122"/>
            </a:endParaRPr>
          </a:p>
        </p:txBody>
      </p:sp>
      <p:sp>
        <p:nvSpPr>
          <p:cNvPr id="28" name="Oval 27"/>
          <p:cNvSpPr/>
          <p:nvPr/>
        </p:nvSpPr>
        <p:spPr>
          <a:xfrm>
            <a:off x="8277367" y="3184603"/>
            <a:ext cx="773349" cy="77355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91401" tIns="45700" rIns="91401" bIns="45700" rtlCol="0" anchor="ctr"/>
          <a:lstStyle/>
          <a:p>
            <a:pPr algn="ctr"/>
            <a:endParaRPr lang="en-US" sz="1800" dirty="0">
              <a:latin typeface="微软雅黑" panose="020B0503020204020204" charset="-122"/>
              <a:ea typeface="微软雅黑" panose="020B0503020204020204" charset="-122"/>
            </a:endParaRPr>
          </a:p>
        </p:txBody>
      </p:sp>
      <p:sp>
        <p:nvSpPr>
          <p:cNvPr id="31" name="Oval 30"/>
          <p:cNvSpPr/>
          <p:nvPr/>
        </p:nvSpPr>
        <p:spPr>
          <a:xfrm>
            <a:off x="1641959" y="2034432"/>
            <a:ext cx="773349" cy="77355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01" tIns="45700" rIns="91401" bIns="45700" rtlCol="0" anchor="ctr"/>
          <a:lstStyle/>
          <a:p>
            <a:pPr algn="ctr"/>
            <a:endParaRPr lang="en-US" sz="1800" dirty="0">
              <a:latin typeface="微软雅黑" panose="020B0503020204020204" charset="-122"/>
              <a:ea typeface="微软雅黑" panose="020B0503020204020204" charset="-122"/>
            </a:endParaRPr>
          </a:p>
        </p:txBody>
      </p:sp>
      <p:sp>
        <p:nvSpPr>
          <p:cNvPr id="33" name="TextBox 32"/>
          <p:cNvSpPr txBox="1"/>
          <p:nvPr/>
        </p:nvSpPr>
        <p:spPr>
          <a:xfrm>
            <a:off x="1501612" y="2849115"/>
            <a:ext cx="1043131" cy="349250"/>
          </a:xfrm>
          <a:prstGeom prst="rect">
            <a:avLst/>
          </a:prstGeom>
          <a:noFill/>
        </p:spPr>
        <p:txBody>
          <a:bodyPr vert="horz" wrap="square" lIns="121865" tIns="60932" rIns="121865" bIns="60932" rtlCol="0">
            <a:spAutoFit/>
          </a:bodyPr>
          <a:lstStyle/>
          <a:p>
            <a:pPr algn="ctr"/>
            <a:r>
              <a:rPr lang="en-US" sz="1500" dirty="0">
                <a:latin typeface="微软雅黑" panose="020B0503020204020204" charset="-122"/>
                <a:ea typeface="微软雅黑" panose="020B0503020204020204" charset="-122"/>
                <a:cs typeface="Aparajita" panose="020B0604020202020204" pitchFamily="34" charset="0"/>
              </a:rPr>
              <a:t>添加标题</a:t>
            </a:r>
          </a:p>
        </p:txBody>
      </p:sp>
      <p:sp>
        <p:nvSpPr>
          <p:cNvPr id="34" name="TextBox 33"/>
          <p:cNvSpPr txBox="1"/>
          <p:nvPr/>
        </p:nvSpPr>
        <p:spPr>
          <a:xfrm>
            <a:off x="2759070" y="3807232"/>
            <a:ext cx="1161523" cy="334010"/>
          </a:xfrm>
          <a:prstGeom prst="rect">
            <a:avLst/>
          </a:prstGeom>
          <a:noFill/>
        </p:spPr>
        <p:txBody>
          <a:bodyPr vert="horz" wrap="square" lIns="121865" tIns="60932" rIns="121865" bIns="60932" rtlCol="0">
            <a:spAutoFit/>
          </a:bodyPr>
          <a:lstStyle/>
          <a:p>
            <a:pPr algn="ctr"/>
            <a:r>
              <a:rPr lang="en-US" sz="1400" dirty="0">
                <a:latin typeface="微软雅黑" panose="020B0503020204020204" charset="-122"/>
                <a:ea typeface="微软雅黑" panose="020B0503020204020204" charset="-122"/>
                <a:cs typeface="Aparajita" panose="020B0604020202020204" pitchFamily="34" charset="0"/>
              </a:rPr>
              <a:t>添加标题</a:t>
            </a:r>
          </a:p>
        </p:txBody>
      </p:sp>
      <p:sp>
        <p:nvSpPr>
          <p:cNvPr id="35" name="TextBox 34"/>
          <p:cNvSpPr txBox="1"/>
          <p:nvPr/>
        </p:nvSpPr>
        <p:spPr>
          <a:xfrm>
            <a:off x="5478860" y="3261160"/>
            <a:ext cx="1042327" cy="334010"/>
          </a:xfrm>
          <a:prstGeom prst="rect">
            <a:avLst/>
          </a:prstGeom>
          <a:noFill/>
        </p:spPr>
        <p:txBody>
          <a:bodyPr vert="horz" wrap="square" lIns="121865" tIns="60932" rIns="121865" bIns="60932" rtlCol="0">
            <a:spAutoFit/>
          </a:bodyPr>
          <a:lstStyle/>
          <a:p>
            <a:pPr algn="ctr"/>
            <a:r>
              <a:rPr lang="en-US" sz="1400" dirty="0">
                <a:latin typeface="微软雅黑" panose="020B0503020204020204" charset="-122"/>
                <a:ea typeface="微软雅黑" panose="020B0503020204020204" charset="-122"/>
                <a:cs typeface="Aparajita" panose="020B0604020202020204" pitchFamily="34" charset="0"/>
              </a:rPr>
              <a:t>添加标题</a:t>
            </a:r>
          </a:p>
        </p:txBody>
      </p:sp>
      <p:sp>
        <p:nvSpPr>
          <p:cNvPr id="36" name="TextBox 35"/>
          <p:cNvSpPr txBox="1"/>
          <p:nvPr/>
        </p:nvSpPr>
        <p:spPr>
          <a:xfrm>
            <a:off x="4170913" y="3261160"/>
            <a:ext cx="1019226" cy="334010"/>
          </a:xfrm>
          <a:prstGeom prst="rect">
            <a:avLst/>
          </a:prstGeom>
          <a:noFill/>
        </p:spPr>
        <p:txBody>
          <a:bodyPr vert="horz" wrap="square" lIns="121865" tIns="60932" rIns="121865" bIns="60932" rtlCol="0">
            <a:spAutoFit/>
          </a:bodyPr>
          <a:lstStyle/>
          <a:p>
            <a:pPr algn="ctr"/>
            <a:r>
              <a:rPr lang="en-US" sz="1400" dirty="0">
                <a:latin typeface="微软雅黑" panose="020B0503020204020204" charset="-122"/>
                <a:ea typeface="微软雅黑" panose="020B0503020204020204" charset="-122"/>
                <a:cs typeface="Aparajita" panose="020B0604020202020204" pitchFamily="34" charset="0"/>
              </a:rPr>
              <a:t>添加标题</a:t>
            </a:r>
          </a:p>
        </p:txBody>
      </p:sp>
      <p:sp>
        <p:nvSpPr>
          <p:cNvPr id="37" name="TextBox 36"/>
          <p:cNvSpPr txBox="1"/>
          <p:nvPr/>
        </p:nvSpPr>
        <p:spPr>
          <a:xfrm>
            <a:off x="6807041" y="3258510"/>
            <a:ext cx="1045212" cy="334010"/>
          </a:xfrm>
          <a:prstGeom prst="rect">
            <a:avLst/>
          </a:prstGeom>
          <a:noFill/>
        </p:spPr>
        <p:txBody>
          <a:bodyPr vert="horz" wrap="square" lIns="121865" tIns="60932" rIns="121865" bIns="60932" rtlCol="0">
            <a:spAutoFit/>
          </a:bodyPr>
          <a:lstStyle/>
          <a:p>
            <a:pPr algn="ctr"/>
            <a:r>
              <a:rPr lang="en-US" sz="1400" dirty="0">
                <a:latin typeface="微软雅黑" panose="020B0503020204020204" charset="-122"/>
                <a:ea typeface="微软雅黑" panose="020B0503020204020204" charset="-122"/>
                <a:cs typeface="Aparajita" panose="020B0604020202020204" pitchFamily="34" charset="0"/>
              </a:rPr>
              <a:t>添加标题</a:t>
            </a:r>
          </a:p>
        </p:txBody>
      </p:sp>
      <p:sp>
        <p:nvSpPr>
          <p:cNvPr id="38" name="TextBox 37"/>
          <p:cNvSpPr txBox="1"/>
          <p:nvPr/>
        </p:nvSpPr>
        <p:spPr>
          <a:xfrm>
            <a:off x="8113648" y="2790982"/>
            <a:ext cx="1042328" cy="334010"/>
          </a:xfrm>
          <a:prstGeom prst="rect">
            <a:avLst/>
          </a:prstGeom>
          <a:noFill/>
        </p:spPr>
        <p:txBody>
          <a:bodyPr vert="horz" wrap="square" lIns="121865" tIns="60932" rIns="121865" bIns="60932" rtlCol="0">
            <a:spAutoFit/>
          </a:bodyPr>
          <a:lstStyle/>
          <a:p>
            <a:pPr algn="ctr"/>
            <a:r>
              <a:rPr lang="en-US" sz="1400" dirty="0">
                <a:latin typeface="微软雅黑" panose="020B0503020204020204" charset="-122"/>
                <a:ea typeface="微软雅黑" panose="020B0503020204020204" charset="-122"/>
                <a:cs typeface="Aparajita" panose="020B0604020202020204" pitchFamily="34" charset="0"/>
              </a:rPr>
              <a:t>添加标题</a:t>
            </a:r>
          </a:p>
        </p:txBody>
      </p:sp>
      <p:sp>
        <p:nvSpPr>
          <p:cNvPr id="39" name="TextBox 38"/>
          <p:cNvSpPr txBox="1"/>
          <p:nvPr/>
        </p:nvSpPr>
        <p:spPr>
          <a:xfrm>
            <a:off x="9448948" y="3303394"/>
            <a:ext cx="1132373" cy="349250"/>
          </a:xfrm>
          <a:prstGeom prst="rect">
            <a:avLst/>
          </a:prstGeom>
          <a:noFill/>
        </p:spPr>
        <p:txBody>
          <a:bodyPr vert="horz" wrap="square" lIns="121865" tIns="60932" rIns="121865" bIns="60932" rtlCol="0">
            <a:spAutoFit/>
          </a:bodyPr>
          <a:lstStyle/>
          <a:p>
            <a:pPr algn="ctr"/>
            <a:r>
              <a:rPr lang="en-US" sz="1500" dirty="0">
                <a:latin typeface="微软雅黑" panose="020B0503020204020204" charset="-122"/>
                <a:ea typeface="微软雅黑" panose="020B0503020204020204" charset="-122"/>
                <a:cs typeface="Aparajita" panose="020B0604020202020204" pitchFamily="34" charset="0"/>
              </a:rPr>
              <a:t>添加标题</a:t>
            </a:r>
          </a:p>
        </p:txBody>
      </p:sp>
      <p:sp>
        <p:nvSpPr>
          <p:cNvPr id="40" name="AutoShape 82"/>
          <p:cNvSpPr/>
          <p:nvPr/>
        </p:nvSpPr>
        <p:spPr bwMode="auto">
          <a:xfrm>
            <a:off x="7172766" y="2660397"/>
            <a:ext cx="294116" cy="294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41" name="AutoShape 29"/>
          <p:cNvSpPr/>
          <p:nvPr/>
        </p:nvSpPr>
        <p:spPr bwMode="auto">
          <a:xfrm>
            <a:off x="1874326" y="2247506"/>
            <a:ext cx="356054" cy="356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42" name="AutoShape 115"/>
          <p:cNvSpPr/>
          <p:nvPr/>
        </p:nvSpPr>
        <p:spPr bwMode="auto">
          <a:xfrm>
            <a:off x="3197335" y="4377582"/>
            <a:ext cx="345138" cy="3797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44" name="AutoShape 66"/>
          <p:cNvSpPr/>
          <p:nvPr/>
        </p:nvSpPr>
        <p:spPr bwMode="auto">
          <a:xfrm>
            <a:off x="9823601" y="2649048"/>
            <a:ext cx="294116" cy="294192"/>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grpSp>
        <p:nvGrpSpPr>
          <p:cNvPr id="45" name="Group 44"/>
          <p:cNvGrpSpPr/>
          <p:nvPr/>
        </p:nvGrpSpPr>
        <p:grpSpPr>
          <a:xfrm>
            <a:off x="8534850" y="3356672"/>
            <a:ext cx="268137" cy="393087"/>
            <a:chOff x="1559893" y="2241774"/>
            <a:chExt cx="174947" cy="256404"/>
          </a:xfrm>
          <a:solidFill>
            <a:schemeClr val="bg1"/>
          </a:solidFill>
        </p:grpSpPr>
        <p:sp>
          <p:nvSpPr>
            <p:cNvPr id="46" name="Oval 49"/>
            <p:cNvSpPr>
              <a:spLocks noChangeArrowheads="1"/>
            </p:cNvSpPr>
            <p:nvPr/>
          </p:nvSpPr>
          <p:spPr bwMode="auto">
            <a:xfrm>
              <a:off x="1630705" y="2313975"/>
              <a:ext cx="16662" cy="16662"/>
            </a:xfrm>
            <a:prstGeom prst="ellipse">
              <a:avLst/>
            </a:pr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47" name="Oval 50"/>
            <p:cNvSpPr>
              <a:spLocks noChangeArrowheads="1"/>
            </p:cNvSpPr>
            <p:nvPr/>
          </p:nvSpPr>
          <p:spPr bwMode="auto">
            <a:xfrm>
              <a:off x="1630705" y="2410242"/>
              <a:ext cx="16662" cy="15273"/>
            </a:xfrm>
            <a:prstGeom prst="ellipse">
              <a:avLst/>
            </a:pr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48" name="Oval 51"/>
            <p:cNvSpPr>
              <a:spLocks noChangeArrowheads="1"/>
            </p:cNvSpPr>
            <p:nvPr/>
          </p:nvSpPr>
          <p:spPr bwMode="auto">
            <a:xfrm>
              <a:off x="1583960" y="2362108"/>
              <a:ext cx="15273" cy="15273"/>
            </a:xfrm>
            <a:prstGeom prst="ellipse">
              <a:avLst/>
            </a:pr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49" name="Oval 52"/>
            <p:cNvSpPr>
              <a:spLocks noChangeArrowheads="1"/>
            </p:cNvSpPr>
            <p:nvPr/>
          </p:nvSpPr>
          <p:spPr bwMode="auto">
            <a:xfrm>
              <a:off x="1679301" y="2362108"/>
              <a:ext cx="16199" cy="15273"/>
            </a:xfrm>
            <a:prstGeom prst="ellipse">
              <a:avLst/>
            </a:pr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50" name="Freeform 53"/>
            <p:cNvSpPr/>
            <p:nvPr/>
          </p:nvSpPr>
          <p:spPr bwMode="auto">
            <a:xfrm>
              <a:off x="1596919"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51" name="Freeform 54"/>
            <p:cNvSpPr/>
            <p:nvPr/>
          </p:nvSpPr>
          <p:spPr bwMode="auto">
            <a:xfrm>
              <a:off x="1596919" y="2326934"/>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52" name="Freeform 55"/>
            <p:cNvSpPr/>
            <p:nvPr/>
          </p:nvSpPr>
          <p:spPr bwMode="auto">
            <a:xfrm>
              <a:off x="1664953"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53" name="Freeform 56"/>
            <p:cNvSpPr>
              <a:spLocks noEditPoints="1"/>
            </p:cNvSpPr>
            <p:nvPr/>
          </p:nvSpPr>
          <p:spPr bwMode="auto">
            <a:xfrm>
              <a:off x="1559893" y="2241774"/>
              <a:ext cx="174947" cy="256404"/>
            </a:xfrm>
            <a:custGeom>
              <a:avLst/>
              <a:gdLst>
                <a:gd name="T0" fmla="*/ 146 w 160"/>
                <a:gd name="T1" fmla="*/ 103 h 234"/>
                <a:gd name="T2" fmla="*/ 144 w 160"/>
                <a:gd name="T3" fmla="*/ 103 h 234"/>
                <a:gd name="T4" fmla="*/ 128 w 160"/>
                <a:gd name="T5" fmla="*/ 69 h 234"/>
                <a:gd name="T6" fmla="*/ 117 w 160"/>
                <a:gd name="T7" fmla="*/ 12 h 234"/>
                <a:gd name="T8" fmla="*/ 103 w 160"/>
                <a:gd name="T9" fmla="*/ 0 h 234"/>
                <a:gd name="T10" fmla="*/ 44 w 160"/>
                <a:gd name="T11" fmla="*/ 0 h 234"/>
                <a:gd name="T12" fmla="*/ 30 w 160"/>
                <a:gd name="T13" fmla="*/ 12 h 234"/>
                <a:gd name="T14" fmla="*/ 20 w 160"/>
                <a:gd name="T15" fmla="*/ 67 h 234"/>
                <a:gd name="T16" fmla="*/ 0 w 160"/>
                <a:gd name="T17" fmla="*/ 117 h 234"/>
                <a:gd name="T18" fmla="*/ 19 w 160"/>
                <a:gd name="T19" fmla="*/ 166 h 234"/>
                <a:gd name="T20" fmla="*/ 29 w 160"/>
                <a:gd name="T21" fmla="*/ 222 h 234"/>
                <a:gd name="T22" fmla="*/ 44 w 160"/>
                <a:gd name="T23" fmla="*/ 234 h 234"/>
                <a:gd name="T24" fmla="*/ 102 w 160"/>
                <a:gd name="T25" fmla="*/ 234 h 234"/>
                <a:gd name="T26" fmla="*/ 116 w 160"/>
                <a:gd name="T27" fmla="*/ 222 h 234"/>
                <a:gd name="T28" fmla="*/ 127 w 160"/>
                <a:gd name="T29" fmla="*/ 166 h 234"/>
                <a:gd name="T30" fmla="*/ 144 w 160"/>
                <a:gd name="T31" fmla="*/ 131 h 234"/>
                <a:gd name="T32" fmla="*/ 146 w 160"/>
                <a:gd name="T33" fmla="*/ 132 h 234"/>
                <a:gd name="T34" fmla="*/ 160 w 160"/>
                <a:gd name="T35" fmla="*/ 117 h 234"/>
                <a:gd name="T36" fmla="*/ 146 w 160"/>
                <a:gd name="T37" fmla="*/ 103 h 234"/>
                <a:gd name="T38" fmla="*/ 44 w 160"/>
                <a:gd name="T39" fmla="*/ 15 h 234"/>
                <a:gd name="T40" fmla="*/ 103 w 160"/>
                <a:gd name="T41" fmla="*/ 15 h 234"/>
                <a:gd name="T42" fmla="*/ 110 w 160"/>
                <a:gd name="T43" fmla="*/ 54 h 234"/>
                <a:gd name="T44" fmla="*/ 73 w 160"/>
                <a:gd name="T45" fmla="*/ 44 h 234"/>
                <a:gd name="T46" fmla="*/ 37 w 160"/>
                <a:gd name="T47" fmla="*/ 54 h 234"/>
                <a:gd name="T48" fmla="*/ 44 w 160"/>
                <a:gd name="T49" fmla="*/ 15 h 234"/>
                <a:gd name="T50" fmla="*/ 102 w 160"/>
                <a:gd name="T51" fmla="*/ 219 h 234"/>
                <a:gd name="T52" fmla="*/ 44 w 160"/>
                <a:gd name="T53" fmla="*/ 219 h 234"/>
                <a:gd name="T54" fmla="*/ 36 w 160"/>
                <a:gd name="T55" fmla="*/ 180 h 234"/>
                <a:gd name="T56" fmla="*/ 73 w 160"/>
                <a:gd name="T57" fmla="*/ 190 h 234"/>
                <a:gd name="T58" fmla="*/ 109 w 160"/>
                <a:gd name="T59" fmla="*/ 180 h 234"/>
                <a:gd name="T60" fmla="*/ 102 w 160"/>
                <a:gd name="T61" fmla="*/ 219 h 234"/>
                <a:gd name="T62" fmla="*/ 73 w 160"/>
                <a:gd name="T63" fmla="*/ 176 h 234"/>
                <a:gd name="T64" fmla="*/ 14 w 160"/>
                <a:gd name="T65" fmla="*/ 117 h 234"/>
                <a:gd name="T66" fmla="*/ 73 w 160"/>
                <a:gd name="T67" fmla="*/ 59 h 234"/>
                <a:gd name="T68" fmla="*/ 131 w 160"/>
                <a:gd name="T69" fmla="*/ 117 h 234"/>
                <a:gd name="T70" fmla="*/ 73 w 160"/>
                <a:gd name="T71" fmla="*/ 17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234">
                  <a:moveTo>
                    <a:pt x="146" y="103"/>
                  </a:moveTo>
                  <a:cubicBezTo>
                    <a:pt x="145" y="103"/>
                    <a:pt x="145" y="103"/>
                    <a:pt x="144" y="103"/>
                  </a:cubicBezTo>
                  <a:cubicBezTo>
                    <a:pt x="142" y="90"/>
                    <a:pt x="136" y="79"/>
                    <a:pt x="128" y="69"/>
                  </a:cubicBezTo>
                  <a:cubicBezTo>
                    <a:pt x="117" y="12"/>
                    <a:pt x="117" y="12"/>
                    <a:pt x="117" y="12"/>
                  </a:cubicBezTo>
                  <a:cubicBezTo>
                    <a:pt x="116" y="5"/>
                    <a:pt x="110" y="0"/>
                    <a:pt x="103" y="0"/>
                  </a:cubicBezTo>
                  <a:cubicBezTo>
                    <a:pt x="44" y="0"/>
                    <a:pt x="44" y="0"/>
                    <a:pt x="44" y="0"/>
                  </a:cubicBezTo>
                  <a:cubicBezTo>
                    <a:pt x="37" y="0"/>
                    <a:pt x="31" y="5"/>
                    <a:pt x="30" y="12"/>
                  </a:cubicBezTo>
                  <a:cubicBezTo>
                    <a:pt x="20" y="67"/>
                    <a:pt x="20" y="67"/>
                    <a:pt x="20" y="67"/>
                  </a:cubicBezTo>
                  <a:cubicBezTo>
                    <a:pt x="7" y="80"/>
                    <a:pt x="0" y="98"/>
                    <a:pt x="0" y="117"/>
                  </a:cubicBezTo>
                  <a:cubicBezTo>
                    <a:pt x="0" y="136"/>
                    <a:pt x="7" y="153"/>
                    <a:pt x="19" y="166"/>
                  </a:cubicBezTo>
                  <a:cubicBezTo>
                    <a:pt x="29" y="222"/>
                    <a:pt x="29" y="222"/>
                    <a:pt x="29" y="222"/>
                  </a:cubicBezTo>
                  <a:cubicBezTo>
                    <a:pt x="30" y="229"/>
                    <a:pt x="36" y="234"/>
                    <a:pt x="44" y="234"/>
                  </a:cubicBezTo>
                  <a:cubicBezTo>
                    <a:pt x="102" y="234"/>
                    <a:pt x="102" y="234"/>
                    <a:pt x="102" y="234"/>
                  </a:cubicBezTo>
                  <a:cubicBezTo>
                    <a:pt x="109" y="234"/>
                    <a:pt x="115" y="229"/>
                    <a:pt x="116" y="222"/>
                  </a:cubicBezTo>
                  <a:cubicBezTo>
                    <a:pt x="127" y="166"/>
                    <a:pt x="127" y="166"/>
                    <a:pt x="127" y="166"/>
                  </a:cubicBezTo>
                  <a:cubicBezTo>
                    <a:pt x="135" y="156"/>
                    <a:pt x="142" y="145"/>
                    <a:pt x="144" y="131"/>
                  </a:cubicBezTo>
                  <a:cubicBezTo>
                    <a:pt x="145" y="132"/>
                    <a:pt x="145" y="132"/>
                    <a:pt x="146" y="132"/>
                  </a:cubicBezTo>
                  <a:cubicBezTo>
                    <a:pt x="154" y="132"/>
                    <a:pt x="160" y="125"/>
                    <a:pt x="160" y="117"/>
                  </a:cubicBezTo>
                  <a:cubicBezTo>
                    <a:pt x="160" y="109"/>
                    <a:pt x="154" y="103"/>
                    <a:pt x="146" y="103"/>
                  </a:cubicBezTo>
                  <a:close/>
                  <a:moveTo>
                    <a:pt x="44" y="15"/>
                  </a:moveTo>
                  <a:cubicBezTo>
                    <a:pt x="103" y="15"/>
                    <a:pt x="103" y="15"/>
                    <a:pt x="103" y="15"/>
                  </a:cubicBezTo>
                  <a:cubicBezTo>
                    <a:pt x="110" y="54"/>
                    <a:pt x="110" y="54"/>
                    <a:pt x="110" y="54"/>
                  </a:cubicBezTo>
                  <a:cubicBezTo>
                    <a:pt x="99" y="48"/>
                    <a:pt x="87" y="44"/>
                    <a:pt x="73" y="44"/>
                  </a:cubicBezTo>
                  <a:cubicBezTo>
                    <a:pt x="60" y="44"/>
                    <a:pt x="48" y="48"/>
                    <a:pt x="37" y="54"/>
                  </a:cubicBezTo>
                  <a:lnTo>
                    <a:pt x="44" y="15"/>
                  </a:lnTo>
                  <a:close/>
                  <a:moveTo>
                    <a:pt x="102" y="219"/>
                  </a:moveTo>
                  <a:cubicBezTo>
                    <a:pt x="44" y="219"/>
                    <a:pt x="44" y="219"/>
                    <a:pt x="44" y="219"/>
                  </a:cubicBezTo>
                  <a:cubicBezTo>
                    <a:pt x="36" y="180"/>
                    <a:pt x="36" y="180"/>
                    <a:pt x="36" y="180"/>
                  </a:cubicBezTo>
                  <a:cubicBezTo>
                    <a:pt x="47" y="186"/>
                    <a:pt x="59" y="190"/>
                    <a:pt x="73" y="190"/>
                  </a:cubicBezTo>
                  <a:cubicBezTo>
                    <a:pt x="86" y="190"/>
                    <a:pt x="98" y="186"/>
                    <a:pt x="109" y="180"/>
                  </a:cubicBezTo>
                  <a:lnTo>
                    <a:pt x="102" y="219"/>
                  </a:lnTo>
                  <a:close/>
                  <a:moveTo>
                    <a:pt x="73" y="176"/>
                  </a:moveTo>
                  <a:cubicBezTo>
                    <a:pt x="40" y="176"/>
                    <a:pt x="14" y="149"/>
                    <a:pt x="14" y="117"/>
                  </a:cubicBezTo>
                  <a:cubicBezTo>
                    <a:pt x="14" y="85"/>
                    <a:pt x="40" y="59"/>
                    <a:pt x="73" y="59"/>
                  </a:cubicBezTo>
                  <a:cubicBezTo>
                    <a:pt x="105" y="59"/>
                    <a:pt x="131" y="85"/>
                    <a:pt x="131" y="117"/>
                  </a:cubicBezTo>
                  <a:cubicBezTo>
                    <a:pt x="131" y="149"/>
                    <a:pt x="105" y="176"/>
                    <a:pt x="73" y="176"/>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54" name="Freeform 57"/>
            <p:cNvSpPr/>
            <p:nvPr/>
          </p:nvSpPr>
          <p:spPr bwMode="auto">
            <a:xfrm>
              <a:off x="1630705" y="2329248"/>
              <a:ext cx="49522" cy="48134"/>
            </a:xfrm>
            <a:custGeom>
              <a:avLst/>
              <a:gdLst>
                <a:gd name="T0" fmla="*/ 44 w 45"/>
                <a:gd name="T1" fmla="*/ 1 h 44"/>
                <a:gd name="T2" fmla="*/ 40 w 45"/>
                <a:gd name="T3" fmla="*/ 1 h 44"/>
                <a:gd name="T4" fmla="*/ 3 w 45"/>
                <a:gd name="T5" fmla="*/ 32 h 44"/>
                <a:gd name="T6" fmla="*/ 0 w 45"/>
                <a:gd name="T7" fmla="*/ 37 h 44"/>
                <a:gd name="T8" fmla="*/ 3 w 45"/>
                <a:gd name="T9" fmla="*/ 42 h 44"/>
                <a:gd name="T10" fmla="*/ 8 w 45"/>
                <a:gd name="T11" fmla="*/ 44 h 44"/>
                <a:gd name="T12" fmla="*/ 13 w 45"/>
                <a:gd name="T13" fmla="*/ 42 h 44"/>
                <a:gd name="T14" fmla="*/ 26 w 45"/>
                <a:gd name="T15" fmla="*/ 26 h 44"/>
                <a:gd name="T16" fmla="*/ 44 w 45"/>
                <a:gd name="T17" fmla="*/ 4 h 44"/>
                <a:gd name="T18" fmla="*/ 44 w 45"/>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4">
                  <a:moveTo>
                    <a:pt x="44" y="1"/>
                  </a:moveTo>
                  <a:cubicBezTo>
                    <a:pt x="43" y="0"/>
                    <a:pt x="41" y="0"/>
                    <a:pt x="40" y="1"/>
                  </a:cubicBezTo>
                  <a:cubicBezTo>
                    <a:pt x="3" y="32"/>
                    <a:pt x="3" y="32"/>
                    <a:pt x="3" y="32"/>
                  </a:cubicBezTo>
                  <a:cubicBezTo>
                    <a:pt x="1" y="33"/>
                    <a:pt x="0" y="35"/>
                    <a:pt x="0" y="37"/>
                  </a:cubicBezTo>
                  <a:cubicBezTo>
                    <a:pt x="0" y="39"/>
                    <a:pt x="1" y="41"/>
                    <a:pt x="3" y="42"/>
                  </a:cubicBezTo>
                  <a:cubicBezTo>
                    <a:pt x="4" y="44"/>
                    <a:pt x="6" y="44"/>
                    <a:pt x="8" y="44"/>
                  </a:cubicBezTo>
                  <a:cubicBezTo>
                    <a:pt x="10" y="44"/>
                    <a:pt x="11" y="44"/>
                    <a:pt x="13" y="42"/>
                  </a:cubicBezTo>
                  <a:cubicBezTo>
                    <a:pt x="26" y="26"/>
                    <a:pt x="26" y="26"/>
                    <a:pt x="26" y="26"/>
                  </a:cubicBezTo>
                  <a:cubicBezTo>
                    <a:pt x="44" y="4"/>
                    <a:pt x="44" y="4"/>
                    <a:pt x="44" y="4"/>
                  </a:cubicBezTo>
                  <a:cubicBezTo>
                    <a:pt x="45" y="3"/>
                    <a:pt x="45" y="2"/>
                    <a:pt x="44" y="1"/>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grpSp>
      <p:sp>
        <p:nvSpPr>
          <p:cNvPr id="55" name="Freeform 78"/>
          <p:cNvSpPr>
            <a:spLocks noEditPoints="1"/>
          </p:cNvSpPr>
          <p:nvPr/>
        </p:nvSpPr>
        <p:spPr bwMode="auto">
          <a:xfrm>
            <a:off x="4487285" y="2593774"/>
            <a:ext cx="405044" cy="393087"/>
          </a:xfrm>
          <a:custGeom>
            <a:avLst/>
            <a:gdLst>
              <a:gd name="T0" fmla="*/ 172 w 241"/>
              <a:gd name="T1" fmla="*/ 0 h 234"/>
              <a:gd name="T2" fmla="*/ 102 w 241"/>
              <a:gd name="T3" fmla="*/ 50 h 234"/>
              <a:gd name="T4" fmla="*/ 102 w 241"/>
              <a:gd name="T5" fmla="*/ 50 h 234"/>
              <a:gd name="T6" fmla="*/ 26 w 241"/>
              <a:gd name="T7" fmla="*/ 126 h 234"/>
              <a:gd name="T8" fmla="*/ 2 w 241"/>
              <a:gd name="T9" fmla="*/ 201 h 234"/>
              <a:gd name="T10" fmla="*/ 26 w 241"/>
              <a:gd name="T11" fmla="*/ 234 h 234"/>
              <a:gd name="T12" fmla="*/ 96 w 241"/>
              <a:gd name="T13" fmla="*/ 216 h 234"/>
              <a:gd name="T14" fmla="*/ 220 w 241"/>
              <a:gd name="T15" fmla="*/ 97 h 234"/>
              <a:gd name="T16" fmla="*/ 117 w 241"/>
              <a:gd name="T17" fmla="*/ 174 h 234"/>
              <a:gd name="T18" fmla="*/ 181 w 241"/>
              <a:gd name="T19" fmla="*/ 86 h 234"/>
              <a:gd name="T20" fmla="*/ 174 w 241"/>
              <a:gd name="T21" fmla="*/ 123 h 234"/>
              <a:gd name="T22" fmla="*/ 117 w 241"/>
              <a:gd name="T23" fmla="*/ 180 h 234"/>
              <a:gd name="T24" fmla="*/ 108 w 241"/>
              <a:gd name="T25" fmla="*/ 148 h 234"/>
              <a:gd name="T26" fmla="*/ 84 w 241"/>
              <a:gd name="T27" fmla="*/ 125 h 234"/>
              <a:gd name="T28" fmla="*/ 169 w 241"/>
              <a:gd name="T29" fmla="*/ 66 h 234"/>
              <a:gd name="T30" fmla="*/ 108 w 241"/>
              <a:gd name="T31" fmla="*/ 148 h 234"/>
              <a:gd name="T32" fmla="*/ 56 w 241"/>
              <a:gd name="T33" fmla="*/ 117 h 234"/>
              <a:gd name="T34" fmla="*/ 146 w 241"/>
              <a:gd name="T35" fmla="*/ 53 h 234"/>
              <a:gd name="T36" fmla="*/ 31 w 241"/>
              <a:gd name="T37" fmla="*/ 219 h 234"/>
              <a:gd name="T38" fmla="*/ 15 w 241"/>
              <a:gd name="T39" fmla="*/ 209 h 234"/>
              <a:gd name="T40" fmla="*/ 23 w 241"/>
              <a:gd name="T41" fmla="*/ 177 h 234"/>
              <a:gd name="T42" fmla="*/ 58 w 241"/>
              <a:gd name="T43" fmla="*/ 211 h 234"/>
              <a:gd name="T44" fmla="*/ 65 w 241"/>
              <a:gd name="T45" fmla="*/ 210 h 234"/>
              <a:gd name="T46" fmla="*/ 26 w 241"/>
              <a:gd name="T47" fmla="*/ 169 h 234"/>
              <a:gd name="T48" fmla="*/ 36 w 241"/>
              <a:gd name="T49" fmla="*/ 138 h 234"/>
              <a:gd name="T50" fmla="*/ 95 w 241"/>
              <a:gd name="T51" fmla="*/ 201 h 234"/>
              <a:gd name="T52" fmla="*/ 65 w 241"/>
              <a:gd name="T53" fmla="*/ 210 h 234"/>
              <a:gd name="T54" fmla="*/ 198 w 241"/>
              <a:gd name="T55" fmla="*/ 99 h 234"/>
              <a:gd name="T56" fmla="*/ 179 w 241"/>
              <a:gd name="T57" fmla="*/ 55 h 234"/>
              <a:gd name="T58" fmla="*/ 148 w 241"/>
              <a:gd name="T59" fmla="*/ 24 h 234"/>
              <a:gd name="T60" fmla="*/ 205 w 241"/>
              <a:gd name="T61" fmla="*/ 30 h 234"/>
              <a:gd name="T62" fmla="*/ 210 w 241"/>
              <a:gd name="T63" fmla="*/ 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1" h="234">
                <a:moveTo>
                  <a:pt x="215" y="19"/>
                </a:moveTo>
                <a:cubicBezTo>
                  <a:pt x="203" y="7"/>
                  <a:pt x="187" y="0"/>
                  <a:pt x="172" y="0"/>
                </a:cubicBezTo>
                <a:cubicBezTo>
                  <a:pt x="159" y="0"/>
                  <a:pt x="146" y="5"/>
                  <a:pt x="138" y="14"/>
                </a:cubicBezTo>
                <a:cubicBezTo>
                  <a:pt x="102" y="50"/>
                  <a:pt x="102" y="50"/>
                  <a:pt x="102" y="50"/>
                </a:cubicBezTo>
                <a:cubicBezTo>
                  <a:pt x="102" y="50"/>
                  <a:pt x="102" y="50"/>
                  <a:pt x="102" y="50"/>
                </a:cubicBezTo>
                <a:cubicBezTo>
                  <a:pt x="102" y="50"/>
                  <a:pt x="102" y="50"/>
                  <a:pt x="102" y="50"/>
                </a:cubicBezTo>
                <a:cubicBezTo>
                  <a:pt x="102" y="50"/>
                  <a:pt x="102" y="50"/>
                  <a:pt x="102" y="50"/>
                </a:cubicBezTo>
                <a:cubicBezTo>
                  <a:pt x="26" y="126"/>
                  <a:pt x="26" y="126"/>
                  <a:pt x="26" y="126"/>
                </a:cubicBezTo>
                <a:cubicBezTo>
                  <a:pt x="23" y="130"/>
                  <a:pt x="20" y="134"/>
                  <a:pt x="19" y="139"/>
                </a:cubicBezTo>
                <a:cubicBezTo>
                  <a:pt x="2" y="201"/>
                  <a:pt x="2" y="201"/>
                  <a:pt x="2" y="201"/>
                </a:cubicBezTo>
                <a:cubicBezTo>
                  <a:pt x="2" y="201"/>
                  <a:pt x="0" y="206"/>
                  <a:pt x="0" y="209"/>
                </a:cubicBezTo>
                <a:cubicBezTo>
                  <a:pt x="0" y="223"/>
                  <a:pt x="12" y="234"/>
                  <a:pt x="26" y="234"/>
                </a:cubicBezTo>
                <a:cubicBezTo>
                  <a:pt x="29" y="234"/>
                  <a:pt x="34" y="233"/>
                  <a:pt x="34" y="233"/>
                </a:cubicBezTo>
                <a:cubicBezTo>
                  <a:pt x="96" y="216"/>
                  <a:pt x="96" y="216"/>
                  <a:pt x="96" y="216"/>
                </a:cubicBezTo>
                <a:cubicBezTo>
                  <a:pt x="101" y="215"/>
                  <a:pt x="105" y="213"/>
                  <a:pt x="109" y="209"/>
                </a:cubicBezTo>
                <a:cubicBezTo>
                  <a:pt x="220" y="97"/>
                  <a:pt x="220" y="97"/>
                  <a:pt x="220" y="97"/>
                </a:cubicBezTo>
                <a:cubicBezTo>
                  <a:pt x="241" y="76"/>
                  <a:pt x="238" y="42"/>
                  <a:pt x="215" y="19"/>
                </a:cubicBezTo>
                <a:close/>
                <a:moveTo>
                  <a:pt x="117" y="174"/>
                </a:moveTo>
                <a:cubicBezTo>
                  <a:pt x="117" y="168"/>
                  <a:pt x="115" y="161"/>
                  <a:pt x="112" y="155"/>
                </a:cubicBezTo>
                <a:cubicBezTo>
                  <a:pt x="181" y="86"/>
                  <a:pt x="181" y="86"/>
                  <a:pt x="181" y="86"/>
                </a:cubicBezTo>
                <a:cubicBezTo>
                  <a:pt x="185" y="99"/>
                  <a:pt x="183" y="113"/>
                  <a:pt x="174" y="123"/>
                </a:cubicBezTo>
                <a:cubicBezTo>
                  <a:pt x="174" y="123"/>
                  <a:pt x="174" y="123"/>
                  <a:pt x="174" y="123"/>
                </a:cubicBezTo>
                <a:cubicBezTo>
                  <a:pt x="174" y="123"/>
                  <a:pt x="174" y="123"/>
                  <a:pt x="174" y="123"/>
                </a:cubicBezTo>
                <a:cubicBezTo>
                  <a:pt x="117" y="180"/>
                  <a:pt x="117" y="180"/>
                  <a:pt x="117" y="180"/>
                </a:cubicBezTo>
                <a:cubicBezTo>
                  <a:pt x="117" y="178"/>
                  <a:pt x="118" y="176"/>
                  <a:pt x="117" y="174"/>
                </a:cubicBezTo>
                <a:close/>
                <a:moveTo>
                  <a:pt x="108" y="148"/>
                </a:moveTo>
                <a:cubicBezTo>
                  <a:pt x="106" y="144"/>
                  <a:pt x="103" y="140"/>
                  <a:pt x="99" y="136"/>
                </a:cubicBezTo>
                <a:cubicBezTo>
                  <a:pt x="94" y="131"/>
                  <a:pt x="89" y="128"/>
                  <a:pt x="84" y="125"/>
                </a:cubicBezTo>
                <a:cubicBezTo>
                  <a:pt x="154" y="55"/>
                  <a:pt x="154" y="55"/>
                  <a:pt x="154" y="55"/>
                </a:cubicBezTo>
                <a:cubicBezTo>
                  <a:pt x="159" y="58"/>
                  <a:pt x="164" y="61"/>
                  <a:pt x="169" y="66"/>
                </a:cubicBezTo>
                <a:cubicBezTo>
                  <a:pt x="173" y="70"/>
                  <a:pt x="176" y="74"/>
                  <a:pt x="178" y="79"/>
                </a:cubicBezTo>
                <a:lnTo>
                  <a:pt x="108" y="148"/>
                </a:lnTo>
                <a:close/>
                <a:moveTo>
                  <a:pt x="77" y="121"/>
                </a:moveTo>
                <a:cubicBezTo>
                  <a:pt x="70" y="119"/>
                  <a:pt x="63" y="117"/>
                  <a:pt x="56" y="117"/>
                </a:cubicBezTo>
                <a:cubicBezTo>
                  <a:pt x="112" y="60"/>
                  <a:pt x="112" y="60"/>
                  <a:pt x="112" y="60"/>
                </a:cubicBezTo>
                <a:cubicBezTo>
                  <a:pt x="121" y="52"/>
                  <a:pt x="133" y="50"/>
                  <a:pt x="146" y="53"/>
                </a:cubicBezTo>
                <a:lnTo>
                  <a:pt x="77" y="121"/>
                </a:lnTo>
                <a:close/>
                <a:moveTo>
                  <a:pt x="31" y="219"/>
                </a:moveTo>
                <a:cubicBezTo>
                  <a:pt x="30" y="219"/>
                  <a:pt x="28" y="219"/>
                  <a:pt x="26" y="220"/>
                </a:cubicBezTo>
                <a:cubicBezTo>
                  <a:pt x="20" y="219"/>
                  <a:pt x="15" y="215"/>
                  <a:pt x="15" y="209"/>
                </a:cubicBezTo>
                <a:cubicBezTo>
                  <a:pt x="15" y="207"/>
                  <a:pt x="16" y="205"/>
                  <a:pt x="16" y="204"/>
                </a:cubicBezTo>
                <a:cubicBezTo>
                  <a:pt x="23" y="177"/>
                  <a:pt x="23" y="177"/>
                  <a:pt x="23" y="177"/>
                </a:cubicBezTo>
                <a:cubicBezTo>
                  <a:pt x="32" y="176"/>
                  <a:pt x="41" y="180"/>
                  <a:pt x="48" y="187"/>
                </a:cubicBezTo>
                <a:cubicBezTo>
                  <a:pt x="55" y="194"/>
                  <a:pt x="58" y="203"/>
                  <a:pt x="58" y="211"/>
                </a:cubicBezTo>
                <a:lnTo>
                  <a:pt x="31" y="219"/>
                </a:lnTo>
                <a:close/>
                <a:moveTo>
                  <a:pt x="65" y="210"/>
                </a:moveTo>
                <a:cubicBezTo>
                  <a:pt x="65" y="200"/>
                  <a:pt x="61" y="190"/>
                  <a:pt x="53" y="182"/>
                </a:cubicBezTo>
                <a:cubicBezTo>
                  <a:pt x="45" y="174"/>
                  <a:pt x="35" y="170"/>
                  <a:pt x="26" y="169"/>
                </a:cubicBezTo>
                <a:cubicBezTo>
                  <a:pt x="33" y="143"/>
                  <a:pt x="33" y="143"/>
                  <a:pt x="33" y="143"/>
                </a:cubicBezTo>
                <a:cubicBezTo>
                  <a:pt x="33" y="141"/>
                  <a:pt x="34" y="139"/>
                  <a:pt x="36" y="138"/>
                </a:cubicBezTo>
                <a:cubicBezTo>
                  <a:pt x="50" y="127"/>
                  <a:pt x="73" y="130"/>
                  <a:pt x="88" y="146"/>
                </a:cubicBezTo>
                <a:cubicBezTo>
                  <a:pt x="105" y="163"/>
                  <a:pt x="108" y="187"/>
                  <a:pt x="95" y="201"/>
                </a:cubicBezTo>
                <a:cubicBezTo>
                  <a:pt x="94" y="202"/>
                  <a:pt x="93" y="202"/>
                  <a:pt x="92" y="202"/>
                </a:cubicBezTo>
                <a:lnTo>
                  <a:pt x="65" y="210"/>
                </a:lnTo>
                <a:close/>
                <a:moveTo>
                  <a:pt x="210" y="86"/>
                </a:moveTo>
                <a:cubicBezTo>
                  <a:pt x="198" y="99"/>
                  <a:pt x="198" y="99"/>
                  <a:pt x="198" y="99"/>
                </a:cubicBezTo>
                <a:cubicBezTo>
                  <a:pt x="198" y="97"/>
                  <a:pt x="198" y="96"/>
                  <a:pt x="198" y="94"/>
                </a:cubicBezTo>
                <a:cubicBezTo>
                  <a:pt x="196" y="80"/>
                  <a:pt x="190" y="66"/>
                  <a:pt x="179" y="55"/>
                </a:cubicBezTo>
                <a:cubicBezTo>
                  <a:pt x="167" y="44"/>
                  <a:pt x="151" y="37"/>
                  <a:pt x="136" y="37"/>
                </a:cubicBezTo>
                <a:cubicBezTo>
                  <a:pt x="148" y="24"/>
                  <a:pt x="148" y="24"/>
                  <a:pt x="148" y="24"/>
                </a:cubicBezTo>
                <a:cubicBezTo>
                  <a:pt x="154" y="18"/>
                  <a:pt x="162" y="15"/>
                  <a:pt x="172" y="15"/>
                </a:cubicBezTo>
                <a:cubicBezTo>
                  <a:pt x="183" y="15"/>
                  <a:pt x="196" y="20"/>
                  <a:pt x="205" y="30"/>
                </a:cubicBezTo>
                <a:cubicBezTo>
                  <a:pt x="214" y="38"/>
                  <a:pt x="219" y="49"/>
                  <a:pt x="219" y="60"/>
                </a:cubicBezTo>
                <a:cubicBezTo>
                  <a:pt x="220" y="70"/>
                  <a:pt x="217" y="80"/>
                  <a:pt x="210" y="86"/>
                </a:cubicBezTo>
                <a:close/>
              </a:path>
            </a:pathLst>
          </a:custGeom>
          <a:solidFill>
            <a:schemeClr val="bg1"/>
          </a:solidFill>
          <a:ln>
            <a:noFill/>
          </a:ln>
        </p:spPr>
        <p:txBody>
          <a:bodyPr vert="horz" wrap="square" lIns="91421" tIns="45711" rIns="91421" bIns="45711" numCol="1" anchor="t" anchorCtr="0" compatLnSpc="1"/>
          <a:lstStyle/>
          <a:p>
            <a:endParaRPr lang="id-ID" sz="1800" dirty="0">
              <a:latin typeface="微软雅黑" panose="020B0503020204020204" charset="-122"/>
              <a:ea typeface="微软雅黑" panose="020B0503020204020204" charset="-122"/>
            </a:endParaRPr>
          </a:p>
        </p:txBody>
      </p:sp>
      <p:grpSp>
        <p:nvGrpSpPr>
          <p:cNvPr id="56" name="Group 55"/>
          <p:cNvGrpSpPr/>
          <p:nvPr/>
        </p:nvGrpSpPr>
        <p:grpSpPr>
          <a:xfrm>
            <a:off x="5816968" y="3815643"/>
            <a:ext cx="392985" cy="367543"/>
            <a:chOff x="998489" y="2241774"/>
            <a:chExt cx="256404" cy="239742"/>
          </a:xfrm>
          <a:solidFill>
            <a:schemeClr val="bg1"/>
          </a:solidFill>
        </p:grpSpPr>
        <p:sp>
          <p:nvSpPr>
            <p:cNvPr id="57" name="Freeform 58"/>
            <p:cNvSpPr>
              <a:spLocks noEditPoints="1"/>
            </p:cNvSpPr>
            <p:nvPr/>
          </p:nvSpPr>
          <p:spPr bwMode="auto">
            <a:xfrm>
              <a:off x="998489" y="2241774"/>
              <a:ext cx="256404" cy="239742"/>
            </a:xfrm>
            <a:custGeom>
              <a:avLst/>
              <a:gdLst>
                <a:gd name="T0" fmla="*/ 230 w 234"/>
                <a:gd name="T1" fmla="*/ 48 h 219"/>
                <a:gd name="T2" fmla="*/ 186 w 234"/>
                <a:gd name="T3" fmla="*/ 5 h 219"/>
                <a:gd name="T4" fmla="*/ 176 w 234"/>
                <a:gd name="T5" fmla="*/ 0 h 219"/>
                <a:gd name="T6" fmla="*/ 22 w 234"/>
                <a:gd name="T7" fmla="*/ 0 h 219"/>
                <a:gd name="T8" fmla="*/ 0 w 234"/>
                <a:gd name="T9" fmla="*/ 22 h 219"/>
                <a:gd name="T10" fmla="*/ 0 w 234"/>
                <a:gd name="T11" fmla="*/ 197 h 219"/>
                <a:gd name="T12" fmla="*/ 22 w 234"/>
                <a:gd name="T13" fmla="*/ 219 h 219"/>
                <a:gd name="T14" fmla="*/ 212 w 234"/>
                <a:gd name="T15" fmla="*/ 219 h 219"/>
                <a:gd name="T16" fmla="*/ 234 w 234"/>
                <a:gd name="T17" fmla="*/ 197 h 219"/>
                <a:gd name="T18" fmla="*/ 234 w 234"/>
                <a:gd name="T19" fmla="*/ 59 h 219"/>
                <a:gd name="T20" fmla="*/ 230 w 234"/>
                <a:gd name="T21" fmla="*/ 48 h 219"/>
                <a:gd name="T22" fmla="*/ 220 w 234"/>
                <a:gd name="T23" fmla="*/ 197 h 219"/>
                <a:gd name="T24" fmla="*/ 212 w 234"/>
                <a:gd name="T25" fmla="*/ 205 h 219"/>
                <a:gd name="T26" fmla="*/ 22 w 234"/>
                <a:gd name="T27" fmla="*/ 205 h 219"/>
                <a:gd name="T28" fmla="*/ 15 w 234"/>
                <a:gd name="T29" fmla="*/ 197 h 219"/>
                <a:gd name="T30" fmla="*/ 15 w 234"/>
                <a:gd name="T31" fmla="*/ 22 h 219"/>
                <a:gd name="T32" fmla="*/ 22 w 234"/>
                <a:gd name="T33" fmla="*/ 15 h 219"/>
                <a:gd name="T34" fmla="*/ 168 w 234"/>
                <a:gd name="T35" fmla="*/ 15 h 219"/>
                <a:gd name="T36" fmla="*/ 168 w 234"/>
                <a:gd name="T37" fmla="*/ 44 h 219"/>
                <a:gd name="T38" fmla="*/ 168 w 234"/>
                <a:gd name="T39" fmla="*/ 44 h 219"/>
                <a:gd name="T40" fmla="*/ 190 w 234"/>
                <a:gd name="T41" fmla="*/ 66 h 219"/>
                <a:gd name="T42" fmla="*/ 198 w 234"/>
                <a:gd name="T43" fmla="*/ 66 h 219"/>
                <a:gd name="T44" fmla="*/ 220 w 234"/>
                <a:gd name="T45" fmla="*/ 66 h 219"/>
                <a:gd name="T46" fmla="*/ 220 w 234"/>
                <a:gd name="T47" fmla="*/ 197 h 219"/>
                <a:gd name="T48" fmla="*/ 198 w 234"/>
                <a:gd name="T49" fmla="*/ 59 h 219"/>
                <a:gd name="T50" fmla="*/ 190 w 234"/>
                <a:gd name="T51" fmla="*/ 59 h 219"/>
                <a:gd name="T52" fmla="*/ 176 w 234"/>
                <a:gd name="T53" fmla="*/ 44 h 219"/>
                <a:gd name="T54" fmla="*/ 176 w 234"/>
                <a:gd name="T55" fmla="*/ 44 h 219"/>
                <a:gd name="T56" fmla="*/ 176 w 234"/>
                <a:gd name="T57" fmla="*/ 15 h 219"/>
                <a:gd name="T58" fmla="*/ 220 w 234"/>
                <a:gd name="T59" fmla="*/ 59 h 219"/>
                <a:gd name="T60" fmla="*/ 198 w 234"/>
                <a:gd name="T61" fmla="*/ 5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19">
                  <a:moveTo>
                    <a:pt x="230" y="48"/>
                  </a:moveTo>
                  <a:cubicBezTo>
                    <a:pt x="186" y="5"/>
                    <a:pt x="186" y="5"/>
                    <a:pt x="186" y="5"/>
                  </a:cubicBezTo>
                  <a:cubicBezTo>
                    <a:pt x="183" y="2"/>
                    <a:pt x="180" y="0"/>
                    <a:pt x="176" y="0"/>
                  </a:cubicBezTo>
                  <a:cubicBezTo>
                    <a:pt x="22" y="0"/>
                    <a:pt x="22" y="0"/>
                    <a:pt x="22" y="0"/>
                  </a:cubicBezTo>
                  <a:cubicBezTo>
                    <a:pt x="10" y="0"/>
                    <a:pt x="0" y="10"/>
                    <a:pt x="0" y="22"/>
                  </a:cubicBezTo>
                  <a:cubicBezTo>
                    <a:pt x="0" y="197"/>
                    <a:pt x="0" y="197"/>
                    <a:pt x="0" y="197"/>
                  </a:cubicBezTo>
                  <a:cubicBezTo>
                    <a:pt x="0" y="210"/>
                    <a:pt x="10" y="219"/>
                    <a:pt x="22" y="219"/>
                  </a:cubicBezTo>
                  <a:cubicBezTo>
                    <a:pt x="212" y="219"/>
                    <a:pt x="212" y="219"/>
                    <a:pt x="212" y="219"/>
                  </a:cubicBezTo>
                  <a:cubicBezTo>
                    <a:pt x="224" y="219"/>
                    <a:pt x="234" y="210"/>
                    <a:pt x="234" y="197"/>
                  </a:cubicBezTo>
                  <a:cubicBezTo>
                    <a:pt x="234" y="59"/>
                    <a:pt x="234" y="59"/>
                    <a:pt x="234" y="59"/>
                  </a:cubicBezTo>
                  <a:cubicBezTo>
                    <a:pt x="234" y="55"/>
                    <a:pt x="233" y="51"/>
                    <a:pt x="230" y="48"/>
                  </a:cubicBezTo>
                  <a:close/>
                  <a:moveTo>
                    <a:pt x="220" y="197"/>
                  </a:moveTo>
                  <a:cubicBezTo>
                    <a:pt x="220" y="202"/>
                    <a:pt x="216" y="205"/>
                    <a:pt x="212" y="205"/>
                  </a:cubicBezTo>
                  <a:cubicBezTo>
                    <a:pt x="22" y="205"/>
                    <a:pt x="22" y="205"/>
                    <a:pt x="22" y="205"/>
                  </a:cubicBezTo>
                  <a:cubicBezTo>
                    <a:pt x="18" y="205"/>
                    <a:pt x="15" y="202"/>
                    <a:pt x="15" y="197"/>
                  </a:cubicBezTo>
                  <a:cubicBezTo>
                    <a:pt x="15" y="22"/>
                    <a:pt x="15" y="22"/>
                    <a:pt x="15" y="22"/>
                  </a:cubicBezTo>
                  <a:cubicBezTo>
                    <a:pt x="15" y="18"/>
                    <a:pt x="18" y="15"/>
                    <a:pt x="22" y="15"/>
                  </a:cubicBezTo>
                  <a:cubicBezTo>
                    <a:pt x="168" y="15"/>
                    <a:pt x="168" y="15"/>
                    <a:pt x="168" y="15"/>
                  </a:cubicBezTo>
                  <a:cubicBezTo>
                    <a:pt x="168" y="44"/>
                    <a:pt x="168" y="44"/>
                    <a:pt x="168" y="44"/>
                  </a:cubicBezTo>
                  <a:cubicBezTo>
                    <a:pt x="168" y="44"/>
                    <a:pt x="168" y="44"/>
                    <a:pt x="168" y="44"/>
                  </a:cubicBezTo>
                  <a:cubicBezTo>
                    <a:pt x="168" y="56"/>
                    <a:pt x="178" y="66"/>
                    <a:pt x="190" y="66"/>
                  </a:cubicBezTo>
                  <a:cubicBezTo>
                    <a:pt x="198" y="66"/>
                    <a:pt x="198" y="66"/>
                    <a:pt x="198" y="66"/>
                  </a:cubicBezTo>
                  <a:cubicBezTo>
                    <a:pt x="220" y="66"/>
                    <a:pt x="220" y="66"/>
                    <a:pt x="220" y="66"/>
                  </a:cubicBezTo>
                  <a:lnTo>
                    <a:pt x="220" y="197"/>
                  </a:lnTo>
                  <a:close/>
                  <a:moveTo>
                    <a:pt x="198" y="59"/>
                  </a:moveTo>
                  <a:cubicBezTo>
                    <a:pt x="190" y="59"/>
                    <a:pt x="190" y="59"/>
                    <a:pt x="190" y="59"/>
                  </a:cubicBezTo>
                  <a:cubicBezTo>
                    <a:pt x="182" y="59"/>
                    <a:pt x="176" y="52"/>
                    <a:pt x="176" y="44"/>
                  </a:cubicBezTo>
                  <a:cubicBezTo>
                    <a:pt x="176" y="44"/>
                    <a:pt x="176" y="44"/>
                    <a:pt x="176" y="44"/>
                  </a:cubicBezTo>
                  <a:cubicBezTo>
                    <a:pt x="176" y="15"/>
                    <a:pt x="176" y="15"/>
                    <a:pt x="176" y="15"/>
                  </a:cubicBezTo>
                  <a:cubicBezTo>
                    <a:pt x="220" y="59"/>
                    <a:pt x="220" y="59"/>
                    <a:pt x="220" y="59"/>
                  </a:cubicBezTo>
                  <a:lnTo>
                    <a:pt x="198" y="59"/>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58" name="Freeform 59"/>
            <p:cNvSpPr/>
            <p:nvPr/>
          </p:nvSpPr>
          <p:spPr bwMode="auto">
            <a:xfrm>
              <a:off x="1118823" y="2289908"/>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59" name="Freeform 60"/>
            <p:cNvSpPr/>
            <p:nvPr/>
          </p:nvSpPr>
          <p:spPr bwMode="auto">
            <a:xfrm>
              <a:off x="1118823" y="2313975"/>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60" name="Freeform 61"/>
            <p:cNvSpPr/>
            <p:nvPr/>
          </p:nvSpPr>
          <p:spPr bwMode="auto">
            <a:xfrm>
              <a:off x="1118823" y="2338041"/>
              <a:ext cx="104135" cy="7868"/>
            </a:xfrm>
            <a:custGeom>
              <a:avLst/>
              <a:gdLst>
                <a:gd name="T0" fmla="*/ 0 w 95"/>
                <a:gd name="T1" fmla="*/ 4 h 7"/>
                <a:gd name="T2" fmla="*/ 4 w 95"/>
                <a:gd name="T3" fmla="*/ 7 h 7"/>
                <a:gd name="T4" fmla="*/ 91 w 95"/>
                <a:gd name="T5" fmla="*/ 7 h 7"/>
                <a:gd name="T6" fmla="*/ 95 w 95"/>
                <a:gd name="T7" fmla="*/ 4 h 7"/>
                <a:gd name="T8" fmla="*/ 91 w 95"/>
                <a:gd name="T9" fmla="*/ 0 h 7"/>
                <a:gd name="T10" fmla="*/ 4 w 95"/>
                <a:gd name="T11" fmla="*/ 0 h 7"/>
                <a:gd name="T12" fmla="*/ 0 w 9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95" h="7">
                  <a:moveTo>
                    <a:pt x="0" y="4"/>
                  </a:moveTo>
                  <a:cubicBezTo>
                    <a:pt x="0" y="6"/>
                    <a:pt x="2" y="7"/>
                    <a:pt x="4" y="7"/>
                  </a:cubicBezTo>
                  <a:cubicBezTo>
                    <a:pt x="91" y="7"/>
                    <a:pt x="91" y="7"/>
                    <a:pt x="91" y="7"/>
                  </a:cubicBezTo>
                  <a:cubicBezTo>
                    <a:pt x="93" y="7"/>
                    <a:pt x="95" y="6"/>
                    <a:pt x="95" y="4"/>
                  </a:cubicBezTo>
                  <a:cubicBezTo>
                    <a:pt x="95" y="2"/>
                    <a:pt x="93" y="0"/>
                    <a:pt x="91" y="0"/>
                  </a:cubicBezTo>
                  <a:cubicBezTo>
                    <a:pt x="4" y="0"/>
                    <a:pt x="4" y="0"/>
                    <a:pt x="4" y="0"/>
                  </a:cubicBezTo>
                  <a:cubicBezTo>
                    <a:pt x="2" y="0"/>
                    <a:pt x="0" y="2"/>
                    <a:pt x="0" y="4"/>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61" name="Freeform 62"/>
            <p:cNvSpPr/>
            <p:nvPr/>
          </p:nvSpPr>
          <p:spPr bwMode="auto">
            <a:xfrm>
              <a:off x="1031349" y="2386175"/>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62" name="Freeform 63"/>
            <p:cNvSpPr/>
            <p:nvPr/>
          </p:nvSpPr>
          <p:spPr bwMode="auto">
            <a:xfrm>
              <a:off x="1031349" y="2410242"/>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63" name="Freeform 64"/>
            <p:cNvSpPr/>
            <p:nvPr/>
          </p:nvSpPr>
          <p:spPr bwMode="auto">
            <a:xfrm>
              <a:off x="1031349" y="24343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64" name="Freeform 65"/>
            <p:cNvSpPr/>
            <p:nvPr/>
          </p:nvSpPr>
          <p:spPr bwMode="auto">
            <a:xfrm>
              <a:off x="1031349" y="23621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6"/>
                    <a:pt x="1" y="7"/>
                    <a:pt x="3" y="7"/>
                  </a:cubicBezTo>
                  <a:cubicBezTo>
                    <a:pt x="171" y="7"/>
                    <a:pt x="171" y="7"/>
                    <a:pt x="171" y="7"/>
                  </a:cubicBezTo>
                  <a:cubicBezTo>
                    <a:pt x="173" y="7"/>
                    <a:pt x="175" y="6"/>
                    <a:pt x="175" y="3"/>
                  </a:cubicBezTo>
                  <a:cubicBezTo>
                    <a:pt x="175" y="1"/>
                    <a:pt x="173" y="0"/>
                    <a:pt x="171"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65" name="Freeform 66"/>
            <p:cNvSpPr>
              <a:spLocks noEditPoints="1"/>
            </p:cNvSpPr>
            <p:nvPr/>
          </p:nvSpPr>
          <p:spPr bwMode="auto">
            <a:xfrm>
              <a:off x="1031349" y="2282040"/>
              <a:ext cx="71275" cy="63870"/>
            </a:xfrm>
            <a:custGeom>
              <a:avLst/>
              <a:gdLst>
                <a:gd name="T0" fmla="*/ 7 w 65"/>
                <a:gd name="T1" fmla="*/ 58 h 58"/>
                <a:gd name="T2" fmla="*/ 58 w 65"/>
                <a:gd name="T3" fmla="*/ 58 h 58"/>
                <a:gd name="T4" fmla="*/ 65 w 65"/>
                <a:gd name="T5" fmla="*/ 51 h 58"/>
                <a:gd name="T6" fmla="*/ 65 w 65"/>
                <a:gd name="T7" fmla="*/ 7 h 58"/>
                <a:gd name="T8" fmla="*/ 58 w 65"/>
                <a:gd name="T9" fmla="*/ 0 h 58"/>
                <a:gd name="T10" fmla="*/ 7 w 65"/>
                <a:gd name="T11" fmla="*/ 0 h 58"/>
                <a:gd name="T12" fmla="*/ 0 w 65"/>
                <a:gd name="T13" fmla="*/ 7 h 58"/>
                <a:gd name="T14" fmla="*/ 0 w 65"/>
                <a:gd name="T15" fmla="*/ 51 h 58"/>
                <a:gd name="T16" fmla="*/ 7 w 65"/>
                <a:gd name="T17" fmla="*/ 58 h 58"/>
                <a:gd name="T18" fmla="*/ 14 w 65"/>
                <a:gd name="T19" fmla="*/ 14 h 58"/>
                <a:gd name="T20" fmla="*/ 51 w 65"/>
                <a:gd name="T21" fmla="*/ 14 h 58"/>
                <a:gd name="T22" fmla="*/ 51 w 65"/>
                <a:gd name="T23" fmla="*/ 44 h 58"/>
                <a:gd name="T24" fmla="*/ 14 w 65"/>
                <a:gd name="T25" fmla="*/ 44 h 58"/>
                <a:gd name="T26" fmla="*/ 14 w 65"/>
                <a:gd name="T2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8">
                  <a:moveTo>
                    <a:pt x="7" y="58"/>
                  </a:moveTo>
                  <a:cubicBezTo>
                    <a:pt x="58" y="58"/>
                    <a:pt x="58" y="58"/>
                    <a:pt x="58" y="58"/>
                  </a:cubicBezTo>
                  <a:cubicBezTo>
                    <a:pt x="62" y="58"/>
                    <a:pt x="65" y="55"/>
                    <a:pt x="65" y="51"/>
                  </a:cubicBezTo>
                  <a:cubicBezTo>
                    <a:pt x="65" y="7"/>
                    <a:pt x="65" y="7"/>
                    <a:pt x="65" y="7"/>
                  </a:cubicBezTo>
                  <a:cubicBezTo>
                    <a:pt x="65" y="3"/>
                    <a:pt x="62" y="0"/>
                    <a:pt x="58" y="0"/>
                  </a:cubicBezTo>
                  <a:cubicBezTo>
                    <a:pt x="7" y="0"/>
                    <a:pt x="7" y="0"/>
                    <a:pt x="7" y="0"/>
                  </a:cubicBezTo>
                  <a:cubicBezTo>
                    <a:pt x="3" y="0"/>
                    <a:pt x="0" y="3"/>
                    <a:pt x="0" y="7"/>
                  </a:cubicBezTo>
                  <a:cubicBezTo>
                    <a:pt x="0" y="51"/>
                    <a:pt x="0" y="51"/>
                    <a:pt x="0" y="51"/>
                  </a:cubicBezTo>
                  <a:cubicBezTo>
                    <a:pt x="0" y="55"/>
                    <a:pt x="3" y="58"/>
                    <a:pt x="7" y="58"/>
                  </a:cubicBezTo>
                  <a:close/>
                  <a:moveTo>
                    <a:pt x="14" y="14"/>
                  </a:moveTo>
                  <a:cubicBezTo>
                    <a:pt x="51" y="14"/>
                    <a:pt x="51" y="14"/>
                    <a:pt x="51" y="14"/>
                  </a:cubicBezTo>
                  <a:cubicBezTo>
                    <a:pt x="51" y="44"/>
                    <a:pt x="51" y="44"/>
                    <a:pt x="51" y="44"/>
                  </a:cubicBezTo>
                  <a:cubicBezTo>
                    <a:pt x="14" y="44"/>
                    <a:pt x="14" y="44"/>
                    <a:pt x="14" y="44"/>
                  </a:cubicBezTo>
                  <a:lnTo>
                    <a:pt x="14" y="14"/>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grpSp>
      <p:sp>
        <p:nvSpPr>
          <p:cNvPr id="4"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5"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14789">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Effect transition="in" filter="fade">
                                      <p:cBhvr>
                                        <p:cTn id="13" dur="500"/>
                                        <p:tgtEl>
                                          <p:spTgt spid="41"/>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par>
                          <p:cTn id="18" fill="hold">
                            <p:stCondLst>
                              <p:cond delay="1500"/>
                            </p:stCondLst>
                            <p:childTnLst>
                              <p:par>
                                <p:cTn id="19" presetID="1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p:tgtEl>
                                          <p:spTgt spid="11"/>
                                        </p:tgtEl>
                                        <p:attrNameLst>
                                          <p:attrName>ppt_y</p:attrName>
                                        </p:attrNameLst>
                                      </p:cBhvr>
                                      <p:tavLst>
                                        <p:tav tm="0">
                                          <p:val>
                                            <p:strVal val="#ppt_y+#ppt_h*1.125000"/>
                                          </p:val>
                                        </p:tav>
                                        <p:tav tm="100000">
                                          <p:val>
                                            <p:strVal val="#ppt_y"/>
                                          </p:val>
                                        </p:tav>
                                      </p:tavLst>
                                    </p:anim>
                                    <p:animEffect transition="in" filter="wipe(up)">
                                      <p:cBhvr>
                                        <p:cTn id="22" dur="500"/>
                                        <p:tgtEl>
                                          <p:spTgt spid="11"/>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childTnLst>
                          </p:cTn>
                        </p:par>
                        <p:par>
                          <p:cTn id="37" fill="hold">
                            <p:stCondLst>
                              <p:cond delay="3500"/>
                            </p:stCondLst>
                            <p:childTnLst>
                              <p:par>
                                <p:cTn id="38" presetID="12" presetClass="entr" presetSubtype="1"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p:tgtEl>
                                          <p:spTgt spid="10"/>
                                        </p:tgtEl>
                                        <p:attrNameLst>
                                          <p:attrName>ppt_y</p:attrName>
                                        </p:attrNameLst>
                                      </p:cBhvr>
                                      <p:tavLst>
                                        <p:tav tm="0">
                                          <p:val>
                                            <p:strVal val="#ppt_y-#ppt_h*1.125000"/>
                                          </p:val>
                                        </p:tav>
                                        <p:tav tm="100000">
                                          <p:val>
                                            <p:strVal val="#ppt_y"/>
                                          </p:val>
                                        </p:tav>
                                      </p:tavLst>
                                    </p:anim>
                                    <p:animEffect transition="in" filter="wipe(down)">
                                      <p:cBhvr>
                                        <p:cTn id="41" dur="500"/>
                                        <p:tgtEl>
                                          <p:spTgt spid="10"/>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p:cTn id="49" dur="500" fill="hold"/>
                                        <p:tgtEl>
                                          <p:spTgt spid="55"/>
                                        </p:tgtEl>
                                        <p:attrNameLst>
                                          <p:attrName>ppt_w</p:attrName>
                                        </p:attrNameLst>
                                      </p:cBhvr>
                                      <p:tavLst>
                                        <p:tav tm="0">
                                          <p:val>
                                            <p:fltVal val="0"/>
                                          </p:val>
                                        </p:tav>
                                        <p:tav tm="100000">
                                          <p:val>
                                            <p:strVal val="#ppt_w"/>
                                          </p:val>
                                        </p:tav>
                                      </p:tavLst>
                                    </p:anim>
                                    <p:anim calcmode="lin" valueType="num">
                                      <p:cBhvr>
                                        <p:cTn id="50" dur="500" fill="hold"/>
                                        <p:tgtEl>
                                          <p:spTgt spid="55"/>
                                        </p:tgtEl>
                                        <p:attrNameLst>
                                          <p:attrName>ppt_h</p:attrName>
                                        </p:attrNameLst>
                                      </p:cBhvr>
                                      <p:tavLst>
                                        <p:tav tm="0">
                                          <p:val>
                                            <p:fltVal val="0"/>
                                          </p:val>
                                        </p:tav>
                                        <p:tav tm="100000">
                                          <p:val>
                                            <p:strVal val="#ppt_h"/>
                                          </p:val>
                                        </p:tav>
                                      </p:tavLst>
                                    </p:anim>
                                    <p:animEffect transition="in" filter="fade">
                                      <p:cBhvr>
                                        <p:cTn id="51" dur="500"/>
                                        <p:tgtEl>
                                          <p:spTgt spid="55"/>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 calcmode="lin" valueType="num">
                                      <p:cBhvr additive="base">
                                        <p:cTn id="59" dur="500"/>
                                        <p:tgtEl>
                                          <p:spTgt spid="9"/>
                                        </p:tgtEl>
                                        <p:attrNameLst>
                                          <p:attrName>ppt_y</p:attrName>
                                        </p:attrNameLst>
                                      </p:cBhvr>
                                      <p:tavLst>
                                        <p:tav tm="0">
                                          <p:val>
                                            <p:strVal val="#ppt_y+#ppt_h*1.125000"/>
                                          </p:val>
                                        </p:tav>
                                        <p:tav tm="100000">
                                          <p:val>
                                            <p:strVal val="#ppt_y"/>
                                          </p:val>
                                        </p:tav>
                                      </p:tavLst>
                                    </p:anim>
                                    <p:animEffect transition="in" filter="wipe(up)">
                                      <p:cBhvr>
                                        <p:cTn id="60" dur="500"/>
                                        <p:tgtEl>
                                          <p:spTgt spid="9"/>
                                        </p:tgtEl>
                                      </p:cBhvr>
                                    </p:animEffect>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par>
                          <p:cTn id="65" fill="hold">
                            <p:stCondLst>
                              <p:cond delay="6500"/>
                            </p:stCondLst>
                            <p:childTnLst>
                              <p:par>
                                <p:cTn id="66" presetID="53" presetClass="entr" presetSubtype="16" fill="hold"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p:cTn id="68" dur="500" fill="hold"/>
                                        <p:tgtEl>
                                          <p:spTgt spid="56"/>
                                        </p:tgtEl>
                                        <p:attrNameLst>
                                          <p:attrName>ppt_w</p:attrName>
                                        </p:attrNameLst>
                                      </p:cBhvr>
                                      <p:tavLst>
                                        <p:tav tm="0">
                                          <p:val>
                                            <p:fltVal val="0"/>
                                          </p:val>
                                        </p:tav>
                                        <p:tav tm="100000">
                                          <p:val>
                                            <p:strVal val="#ppt_w"/>
                                          </p:val>
                                        </p:tav>
                                      </p:tavLst>
                                    </p:anim>
                                    <p:anim calcmode="lin" valueType="num">
                                      <p:cBhvr>
                                        <p:cTn id="69" dur="500" fill="hold"/>
                                        <p:tgtEl>
                                          <p:spTgt spid="56"/>
                                        </p:tgtEl>
                                        <p:attrNameLst>
                                          <p:attrName>ppt_h</p:attrName>
                                        </p:attrNameLst>
                                      </p:cBhvr>
                                      <p:tavLst>
                                        <p:tav tm="0">
                                          <p:val>
                                            <p:fltVal val="0"/>
                                          </p:val>
                                        </p:tav>
                                        <p:tav tm="100000">
                                          <p:val>
                                            <p:strVal val="#ppt_h"/>
                                          </p:val>
                                        </p:tav>
                                      </p:tavLst>
                                    </p:anim>
                                    <p:animEffect transition="in" filter="fade">
                                      <p:cBhvr>
                                        <p:cTn id="70" dur="500"/>
                                        <p:tgtEl>
                                          <p:spTgt spid="56"/>
                                        </p:tgtEl>
                                      </p:cBhvr>
                                    </p:animEffect>
                                  </p:childTnLst>
                                </p:cTn>
                              </p:par>
                            </p:childTnLst>
                          </p:cTn>
                        </p:par>
                        <p:par>
                          <p:cTn id="71" fill="hold">
                            <p:stCondLst>
                              <p:cond delay="7000"/>
                            </p:stCondLst>
                            <p:childTnLst>
                              <p:par>
                                <p:cTn id="72" presetID="10"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childTnLst>
                          </p:cTn>
                        </p:par>
                        <p:par>
                          <p:cTn id="75" fill="hold">
                            <p:stCondLst>
                              <p:cond delay="7500"/>
                            </p:stCondLst>
                            <p:childTnLst>
                              <p:par>
                                <p:cTn id="76" presetID="12" presetClass="entr" presetSubtype="1" fill="hold" grpId="0" nodeType="after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additive="base">
                                        <p:cTn id="78" dur="500"/>
                                        <p:tgtEl>
                                          <p:spTgt spid="8"/>
                                        </p:tgtEl>
                                        <p:attrNameLst>
                                          <p:attrName>ppt_y</p:attrName>
                                        </p:attrNameLst>
                                      </p:cBhvr>
                                      <p:tavLst>
                                        <p:tav tm="0">
                                          <p:val>
                                            <p:strVal val="#ppt_y-#ppt_h*1.125000"/>
                                          </p:val>
                                        </p:tav>
                                        <p:tav tm="100000">
                                          <p:val>
                                            <p:strVal val="#ppt_y"/>
                                          </p:val>
                                        </p:tav>
                                      </p:tavLst>
                                    </p:anim>
                                    <p:animEffect transition="in" filter="wipe(down)">
                                      <p:cBhvr>
                                        <p:cTn id="79" dur="500"/>
                                        <p:tgtEl>
                                          <p:spTgt spid="8"/>
                                        </p:tgtEl>
                                      </p:cBhvr>
                                    </p:animEffect>
                                  </p:childTnLst>
                                </p:cTn>
                              </p:par>
                            </p:childTnLst>
                          </p:cTn>
                        </p:par>
                        <p:par>
                          <p:cTn id="80" fill="hold">
                            <p:stCondLst>
                              <p:cond delay="8000"/>
                            </p:stCondLst>
                            <p:childTnLst>
                              <p:par>
                                <p:cTn id="81" presetID="10" presetClass="entr" presetSubtype="0" fill="hold"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par>
                          <p:cTn id="84" fill="hold">
                            <p:stCondLst>
                              <p:cond delay="8500"/>
                            </p:stCondLst>
                            <p:childTnLst>
                              <p:par>
                                <p:cTn id="85" presetID="53" presetClass="entr" presetSubtype="16"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anim calcmode="lin" valueType="num">
                                      <p:cBhvr>
                                        <p:cTn id="87" dur="500" fill="hold"/>
                                        <p:tgtEl>
                                          <p:spTgt spid="40"/>
                                        </p:tgtEl>
                                        <p:attrNameLst>
                                          <p:attrName>ppt_w</p:attrName>
                                        </p:attrNameLst>
                                      </p:cBhvr>
                                      <p:tavLst>
                                        <p:tav tm="0">
                                          <p:val>
                                            <p:fltVal val="0"/>
                                          </p:val>
                                        </p:tav>
                                        <p:tav tm="100000">
                                          <p:val>
                                            <p:strVal val="#ppt_w"/>
                                          </p:val>
                                        </p:tav>
                                      </p:tavLst>
                                    </p:anim>
                                    <p:anim calcmode="lin" valueType="num">
                                      <p:cBhvr>
                                        <p:cTn id="88" dur="500" fill="hold"/>
                                        <p:tgtEl>
                                          <p:spTgt spid="40"/>
                                        </p:tgtEl>
                                        <p:attrNameLst>
                                          <p:attrName>ppt_h</p:attrName>
                                        </p:attrNameLst>
                                      </p:cBhvr>
                                      <p:tavLst>
                                        <p:tav tm="0">
                                          <p:val>
                                            <p:fltVal val="0"/>
                                          </p:val>
                                        </p:tav>
                                        <p:tav tm="100000">
                                          <p:val>
                                            <p:strVal val="#ppt_h"/>
                                          </p:val>
                                        </p:tav>
                                      </p:tavLst>
                                    </p:anim>
                                    <p:animEffect transition="in" filter="fade">
                                      <p:cBhvr>
                                        <p:cTn id="89" dur="500"/>
                                        <p:tgtEl>
                                          <p:spTgt spid="40"/>
                                        </p:tgtEl>
                                      </p:cBhvr>
                                    </p:animEffect>
                                  </p:childTnLst>
                                </p:cTn>
                              </p:par>
                            </p:childTnLst>
                          </p:cTn>
                        </p:par>
                        <p:par>
                          <p:cTn id="90" fill="hold">
                            <p:stCondLst>
                              <p:cond delay="9000"/>
                            </p:stCondLst>
                            <p:childTnLst>
                              <p:par>
                                <p:cTn id="91" presetID="10" presetClass="entr" presetSubtype="0" fill="hold" grpId="0" nodeType="after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500"/>
                                        <p:tgtEl>
                                          <p:spTgt spid="37"/>
                                        </p:tgtEl>
                                      </p:cBhvr>
                                    </p:animEffect>
                                  </p:childTnLst>
                                </p:cTn>
                              </p:par>
                            </p:childTnLst>
                          </p:cTn>
                        </p:par>
                        <p:par>
                          <p:cTn id="94" fill="hold">
                            <p:stCondLst>
                              <p:cond delay="9500"/>
                            </p:stCondLst>
                            <p:childTnLst>
                              <p:par>
                                <p:cTn id="95" presetID="12" presetClass="entr" presetSubtype="4" fill="hold" grpId="0" nodeType="afterEffect">
                                  <p:stCondLst>
                                    <p:cond delay="0"/>
                                  </p:stCondLst>
                                  <p:childTnLst>
                                    <p:set>
                                      <p:cBhvr>
                                        <p:cTn id="96" dur="1" fill="hold">
                                          <p:stCondLst>
                                            <p:cond delay="0"/>
                                          </p:stCondLst>
                                        </p:cTn>
                                        <p:tgtEl>
                                          <p:spTgt spid="7"/>
                                        </p:tgtEl>
                                        <p:attrNameLst>
                                          <p:attrName>style.visibility</p:attrName>
                                        </p:attrNameLst>
                                      </p:cBhvr>
                                      <p:to>
                                        <p:strVal val="visible"/>
                                      </p:to>
                                    </p:set>
                                    <p:anim calcmode="lin" valueType="num">
                                      <p:cBhvr additive="base">
                                        <p:cTn id="97" dur="500"/>
                                        <p:tgtEl>
                                          <p:spTgt spid="7"/>
                                        </p:tgtEl>
                                        <p:attrNameLst>
                                          <p:attrName>ppt_y</p:attrName>
                                        </p:attrNameLst>
                                      </p:cBhvr>
                                      <p:tavLst>
                                        <p:tav tm="0">
                                          <p:val>
                                            <p:strVal val="#ppt_y+#ppt_h*1.125000"/>
                                          </p:val>
                                        </p:tav>
                                        <p:tav tm="100000">
                                          <p:val>
                                            <p:strVal val="#ppt_y"/>
                                          </p:val>
                                        </p:tav>
                                      </p:tavLst>
                                    </p:anim>
                                    <p:animEffect transition="in" filter="wipe(up)">
                                      <p:cBhvr>
                                        <p:cTn id="98" dur="500"/>
                                        <p:tgtEl>
                                          <p:spTgt spid="7"/>
                                        </p:tgtEl>
                                      </p:cBhvr>
                                    </p:animEffect>
                                  </p:childTnLst>
                                </p:cTn>
                              </p:par>
                            </p:childTnLst>
                          </p:cTn>
                        </p:par>
                        <p:par>
                          <p:cTn id="99" fill="hold">
                            <p:stCondLst>
                              <p:cond delay="10000"/>
                            </p:stCondLst>
                            <p:childTnLst>
                              <p:par>
                                <p:cTn id="100" presetID="10" presetClass="entr" presetSubtype="0" fill="hold" grpId="0" nodeType="after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fade">
                                      <p:cBhvr>
                                        <p:cTn id="102" dur="500"/>
                                        <p:tgtEl>
                                          <p:spTgt spid="28"/>
                                        </p:tgtEl>
                                      </p:cBhvr>
                                    </p:animEffect>
                                  </p:childTnLst>
                                </p:cTn>
                              </p:par>
                            </p:childTnLst>
                          </p:cTn>
                        </p:par>
                        <p:par>
                          <p:cTn id="103" fill="hold">
                            <p:stCondLst>
                              <p:cond delay="10500"/>
                            </p:stCondLst>
                            <p:childTnLst>
                              <p:par>
                                <p:cTn id="104" presetID="53" presetClass="entr" presetSubtype="16" fill="hold" nodeType="afterEffect">
                                  <p:stCondLst>
                                    <p:cond delay="0"/>
                                  </p:stCondLst>
                                  <p:childTnLst>
                                    <p:set>
                                      <p:cBhvr>
                                        <p:cTn id="105" dur="1" fill="hold">
                                          <p:stCondLst>
                                            <p:cond delay="0"/>
                                          </p:stCondLst>
                                        </p:cTn>
                                        <p:tgtEl>
                                          <p:spTgt spid="45"/>
                                        </p:tgtEl>
                                        <p:attrNameLst>
                                          <p:attrName>style.visibility</p:attrName>
                                        </p:attrNameLst>
                                      </p:cBhvr>
                                      <p:to>
                                        <p:strVal val="visible"/>
                                      </p:to>
                                    </p:set>
                                    <p:anim calcmode="lin" valueType="num">
                                      <p:cBhvr>
                                        <p:cTn id="106" dur="500" fill="hold"/>
                                        <p:tgtEl>
                                          <p:spTgt spid="45"/>
                                        </p:tgtEl>
                                        <p:attrNameLst>
                                          <p:attrName>ppt_w</p:attrName>
                                        </p:attrNameLst>
                                      </p:cBhvr>
                                      <p:tavLst>
                                        <p:tav tm="0">
                                          <p:val>
                                            <p:fltVal val="0"/>
                                          </p:val>
                                        </p:tav>
                                        <p:tav tm="100000">
                                          <p:val>
                                            <p:strVal val="#ppt_w"/>
                                          </p:val>
                                        </p:tav>
                                      </p:tavLst>
                                    </p:anim>
                                    <p:anim calcmode="lin" valueType="num">
                                      <p:cBhvr>
                                        <p:cTn id="107" dur="500" fill="hold"/>
                                        <p:tgtEl>
                                          <p:spTgt spid="45"/>
                                        </p:tgtEl>
                                        <p:attrNameLst>
                                          <p:attrName>ppt_h</p:attrName>
                                        </p:attrNameLst>
                                      </p:cBhvr>
                                      <p:tavLst>
                                        <p:tav tm="0">
                                          <p:val>
                                            <p:fltVal val="0"/>
                                          </p:val>
                                        </p:tav>
                                        <p:tav tm="100000">
                                          <p:val>
                                            <p:strVal val="#ppt_h"/>
                                          </p:val>
                                        </p:tav>
                                      </p:tavLst>
                                    </p:anim>
                                    <p:animEffect transition="in" filter="fade">
                                      <p:cBhvr>
                                        <p:cTn id="108" dur="500"/>
                                        <p:tgtEl>
                                          <p:spTgt spid="45"/>
                                        </p:tgtEl>
                                      </p:cBhvr>
                                    </p:animEffect>
                                  </p:childTnLst>
                                </p:cTn>
                              </p:par>
                            </p:childTnLst>
                          </p:cTn>
                        </p:par>
                        <p:par>
                          <p:cTn id="109" fill="hold">
                            <p:stCondLst>
                              <p:cond delay="11000"/>
                            </p:stCondLst>
                            <p:childTnLst>
                              <p:par>
                                <p:cTn id="110" presetID="10" presetClass="entr" presetSubtype="0" fill="hold" grpId="0" nodeType="after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fade">
                                      <p:cBhvr>
                                        <p:cTn id="112" dur="500"/>
                                        <p:tgtEl>
                                          <p:spTgt spid="38"/>
                                        </p:tgtEl>
                                      </p:cBhvr>
                                    </p:animEffect>
                                  </p:childTnLst>
                                </p:cTn>
                              </p:par>
                            </p:childTnLst>
                          </p:cTn>
                        </p:par>
                        <p:par>
                          <p:cTn id="113" fill="hold">
                            <p:stCondLst>
                              <p:cond delay="11500"/>
                            </p:stCondLst>
                            <p:childTnLst>
                              <p:par>
                                <p:cTn id="114" presetID="12" presetClass="entr" presetSubtype="4" fill="hold" grpId="0" nodeType="afterEffect">
                                  <p:stCondLst>
                                    <p:cond delay="0"/>
                                  </p:stCondLst>
                                  <p:childTnLst>
                                    <p:set>
                                      <p:cBhvr>
                                        <p:cTn id="115" dur="1" fill="hold">
                                          <p:stCondLst>
                                            <p:cond delay="0"/>
                                          </p:stCondLst>
                                        </p:cTn>
                                        <p:tgtEl>
                                          <p:spTgt spid="6"/>
                                        </p:tgtEl>
                                        <p:attrNameLst>
                                          <p:attrName>style.visibility</p:attrName>
                                        </p:attrNameLst>
                                      </p:cBhvr>
                                      <p:to>
                                        <p:strVal val="visible"/>
                                      </p:to>
                                    </p:set>
                                    <p:anim calcmode="lin" valueType="num">
                                      <p:cBhvr additive="base">
                                        <p:cTn id="116" dur="500"/>
                                        <p:tgtEl>
                                          <p:spTgt spid="6"/>
                                        </p:tgtEl>
                                        <p:attrNameLst>
                                          <p:attrName>ppt_y</p:attrName>
                                        </p:attrNameLst>
                                      </p:cBhvr>
                                      <p:tavLst>
                                        <p:tav tm="0">
                                          <p:val>
                                            <p:strVal val="#ppt_y+#ppt_h*1.125000"/>
                                          </p:val>
                                        </p:tav>
                                        <p:tav tm="100000">
                                          <p:val>
                                            <p:strVal val="#ppt_y"/>
                                          </p:val>
                                        </p:tav>
                                      </p:tavLst>
                                    </p:anim>
                                    <p:animEffect transition="in" filter="wipe(up)">
                                      <p:cBhvr>
                                        <p:cTn id="117" dur="500"/>
                                        <p:tgtEl>
                                          <p:spTgt spid="6"/>
                                        </p:tgtEl>
                                      </p:cBhvr>
                                    </p:animEffect>
                                  </p:childTnLst>
                                </p:cTn>
                              </p:par>
                            </p:childTnLst>
                          </p:cTn>
                        </p:par>
                        <p:par>
                          <p:cTn id="118" fill="hold">
                            <p:stCondLst>
                              <p:cond delay="12000"/>
                            </p:stCondLst>
                            <p:childTnLst>
                              <p:par>
                                <p:cTn id="119" presetID="10" presetClass="entr" presetSubtype="0" fill="hold" grpId="0" nodeType="after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fade">
                                      <p:cBhvr>
                                        <p:cTn id="121" dur="500"/>
                                        <p:tgtEl>
                                          <p:spTgt spid="25"/>
                                        </p:tgtEl>
                                      </p:cBhvr>
                                    </p:animEffect>
                                  </p:childTnLst>
                                </p:cTn>
                              </p:par>
                            </p:childTnLst>
                          </p:cTn>
                        </p:par>
                        <p:par>
                          <p:cTn id="122" fill="hold">
                            <p:stCondLst>
                              <p:cond delay="12500"/>
                            </p:stCondLst>
                            <p:childTnLst>
                              <p:par>
                                <p:cTn id="123" presetID="53" presetClass="entr" presetSubtype="16" fill="hold" grpId="0" nodeType="afterEffect">
                                  <p:stCondLst>
                                    <p:cond delay="0"/>
                                  </p:stCondLst>
                                  <p:childTnLst>
                                    <p:set>
                                      <p:cBhvr>
                                        <p:cTn id="124" dur="1" fill="hold">
                                          <p:stCondLst>
                                            <p:cond delay="0"/>
                                          </p:stCondLst>
                                        </p:cTn>
                                        <p:tgtEl>
                                          <p:spTgt spid="44"/>
                                        </p:tgtEl>
                                        <p:attrNameLst>
                                          <p:attrName>style.visibility</p:attrName>
                                        </p:attrNameLst>
                                      </p:cBhvr>
                                      <p:to>
                                        <p:strVal val="visible"/>
                                      </p:to>
                                    </p:set>
                                    <p:anim calcmode="lin" valueType="num">
                                      <p:cBhvr>
                                        <p:cTn id="125" dur="500" fill="hold"/>
                                        <p:tgtEl>
                                          <p:spTgt spid="44"/>
                                        </p:tgtEl>
                                        <p:attrNameLst>
                                          <p:attrName>ppt_w</p:attrName>
                                        </p:attrNameLst>
                                      </p:cBhvr>
                                      <p:tavLst>
                                        <p:tav tm="0">
                                          <p:val>
                                            <p:fltVal val="0"/>
                                          </p:val>
                                        </p:tav>
                                        <p:tav tm="100000">
                                          <p:val>
                                            <p:strVal val="#ppt_w"/>
                                          </p:val>
                                        </p:tav>
                                      </p:tavLst>
                                    </p:anim>
                                    <p:anim calcmode="lin" valueType="num">
                                      <p:cBhvr>
                                        <p:cTn id="126" dur="500" fill="hold"/>
                                        <p:tgtEl>
                                          <p:spTgt spid="44"/>
                                        </p:tgtEl>
                                        <p:attrNameLst>
                                          <p:attrName>ppt_h</p:attrName>
                                        </p:attrNameLst>
                                      </p:cBhvr>
                                      <p:tavLst>
                                        <p:tav tm="0">
                                          <p:val>
                                            <p:fltVal val="0"/>
                                          </p:val>
                                        </p:tav>
                                        <p:tav tm="100000">
                                          <p:val>
                                            <p:strVal val="#ppt_h"/>
                                          </p:val>
                                        </p:tav>
                                      </p:tavLst>
                                    </p:anim>
                                    <p:animEffect transition="in" filter="fade">
                                      <p:cBhvr>
                                        <p:cTn id="127" dur="500"/>
                                        <p:tgtEl>
                                          <p:spTgt spid="44"/>
                                        </p:tgtEl>
                                      </p:cBhvr>
                                    </p:animEffect>
                                  </p:childTnLst>
                                </p:cTn>
                              </p:par>
                            </p:childTnLst>
                          </p:cTn>
                        </p:par>
                        <p:par>
                          <p:cTn id="128" fill="hold">
                            <p:stCondLst>
                              <p:cond delay="13000"/>
                            </p:stCondLst>
                            <p:childTnLst>
                              <p:par>
                                <p:cTn id="129" presetID="10" presetClass="entr" presetSubtype="0" fill="hold" grpId="0" nodeType="afterEffect">
                                  <p:stCondLst>
                                    <p:cond delay="0"/>
                                  </p:stCondLst>
                                  <p:childTnLst>
                                    <p:set>
                                      <p:cBhvr>
                                        <p:cTn id="130" dur="1" fill="hold">
                                          <p:stCondLst>
                                            <p:cond delay="0"/>
                                          </p:stCondLst>
                                        </p:cTn>
                                        <p:tgtEl>
                                          <p:spTgt spid="39"/>
                                        </p:tgtEl>
                                        <p:attrNameLst>
                                          <p:attrName>style.visibility</p:attrName>
                                        </p:attrNameLst>
                                      </p:cBhvr>
                                      <p:to>
                                        <p:strVal val="visible"/>
                                      </p:to>
                                    </p:set>
                                    <p:animEffect transition="in" filter="fade">
                                      <p:cBhvr>
                                        <p:cTn id="13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3" grpId="0" bldLvl="0" animBg="1"/>
      <p:bldP spid="16" grpId="0" bldLvl="0" animBg="1"/>
      <p:bldP spid="19" grpId="0" bldLvl="0" animBg="1"/>
      <p:bldP spid="25" grpId="0" bldLvl="0" animBg="1"/>
      <p:bldP spid="28" grpId="0" bldLvl="0" animBg="1"/>
      <p:bldP spid="31" grpId="0" bldLvl="0" animBg="1"/>
      <p:bldP spid="33" grpId="0"/>
      <p:bldP spid="34" grpId="0"/>
      <p:bldP spid="35" grpId="0"/>
      <p:bldP spid="36" grpId="0"/>
      <p:bldP spid="37" grpId="0"/>
      <p:bldP spid="38" grpId="0"/>
      <p:bldP spid="39" grpId="0"/>
      <p:bldP spid="40" grpId="0" bldLvl="0" animBg="1"/>
      <p:bldP spid="41" grpId="0" bldLvl="0" animBg="1"/>
      <p:bldP spid="42" grpId="0" bldLvl="0" animBg="1"/>
      <p:bldP spid="44" grpId="0" bldLvl="0" animBg="1"/>
      <p:bldP spid="5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1364300" y="3403600"/>
            <a:ext cx="1495425" cy="416560"/>
          </a:xfrm>
          <a:prstGeom prst="rect">
            <a:avLst/>
          </a:prstGeom>
          <a:noFill/>
        </p:spPr>
        <p:txBody>
          <a:bodyPr wrap="square" lIns="91421" tIns="45711" rIns="91421" bIns="45711" rtlCol="0">
            <a:spAutoFit/>
          </a:bodyPr>
          <a:lstStyle/>
          <a:p>
            <a:pPr algn="ctr"/>
            <a:r>
              <a:rPr lang="id-ID" sz="2000" b="1" dirty="0">
                <a:solidFill>
                  <a:schemeClr val="tx2"/>
                </a:solidFill>
                <a:latin typeface="微软雅黑" panose="020B0503020204020204" charset="-122"/>
                <a:ea typeface="微软雅黑" panose="020B0503020204020204" charset="-122"/>
                <a:cs typeface="Aparajita" panose="020B0604020202020204" pitchFamily="34" charset="0"/>
              </a:rPr>
              <a:t>添加标题</a:t>
            </a:r>
          </a:p>
        </p:txBody>
      </p:sp>
      <p:sp>
        <p:nvSpPr>
          <p:cNvPr id="36" name="TextBox 35"/>
          <p:cNvSpPr txBox="1"/>
          <p:nvPr/>
        </p:nvSpPr>
        <p:spPr>
          <a:xfrm>
            <a:off x="873762" y="3774287"/>
            <a:ext cx="2476500" cy="1080770"/>
          </a:xfrm>
          <a:prstGeom prst="rect">
            <a:avLst/>
          </a:prstGeom>
          <a:noFill/>
        </p:spPr>
        <p:txBody>
          <a:bodyPr wrap="square" lIns="91421" tIns="45711" rIns="91421" bIns="45711" rtlCol="0">
            <a:spAutoFit/>
          </a:bodyPr>
          <a:lstStyle/>
          <a:p>
            <a:pPr algn="ctr"/>
            <a:r>
              <a:rPr lang="en-US" sz="13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37" name="TextBox 36"/>
          <p:cNvSpPr txBox="1"/>
          <p:nvPr/>
        </p:nvSpPr>
        <p:spPr>
          <a:xfrm>
            <a:off x="3812188" y="3408681"/>
            <a:ext cx="2082800" cy="394970"/>
          </a:xfrm>
          <a:prstGeom prst="rect">
            <a:avLst/>
          </a:prstGeom>
          <a:noFill/>
        </p:spPr>
        <p:txBody>
          <a:bodyPr wrap="square" lIns="91421" tIns="45711" rIns="91421" bIns="45711" rtlCol="0">
            <a:spAutoFit/>
          </a:bodyPr>
          <a:lstStyle/>
          <a:p>
            <a:pPr algn="ctr"/>
            <a:r>
              <a:rPr lang="id-ID" sz="2000" b="1" dirty="0">
                <a:solidFill>
                  <a:schemeClr val="tx2"/>
                </a:solidFill>
                <a:latin typeface="微软雅黑" panose="020B0503020204020204" charset="-122"/>
                <a:ea typeface="微软雅黑" panose="020B0503020204020204" charset="-122"/>
                <a:cs typeface="Aparajita" panose="020B0604020202020204" pitchFamily="34" charset="0"/>
              </a:rPr>
              <a:t>添加标题</a:t>
            </a:r>
          </a:p>
        </p:txBody>
      </p:sp>
      <p:sp>
        <p:nvSpPr>
          <p:cNvPr id="38" name="TextBox 37"/>
          <p:cNvSpPr txBox="1"/>
          <p:nvPr/>
        </p:nvSpPr>
        <p:spPr>
          <a:xfrm>
            <a:off x="3608988" y="3779573"/>
            <a:ext cx="2476500" cy="1080770"/>
          </a:xfrm>
          <a:prstGeom prst="rect">
            <a:avLst/>
          </a:prstGeom>
          <a:noFill/>
        </p:spPr>
        <p:txBody>
          <a:bodyPr wrap="square" lIns="91421" tIns="45711" rIns="91421" bIns="45711" rtlCol="0">
            <a:spAutoFit/>
          </a:bodyPr>
          <a:lstStyle/>
          <a:p>
            <a:pPr algn="ctr"/>
            <a:r>
              <a:rPr lang="en-US" sz="13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39" name="TextBox 38"/>
          <p:cNvSpPr txBox="1"/>
          <p:nvPr/>
        </p:nvSpPr>
        <p:spPr>
          <a:xfrm>
            <a:off x="6352188" y="3398468"/>
            <a:ext cx="2057400" cy="394970"/>
          </a:xfrm>
          <a:prstGeom prst="rect">
            <a:avLst/>
          </a:prstGeom>
          <a:noFill/>
        </p:spPr>
        <p:txBody>
          <a:bodyPr wrap="square" lIns="91421" tIns="45711" rIns="91421" bIns="45711" rtlCol="0">
            <a:spAutoFit/>
          </a:bodyPr>
          <a:lstStyle/>
          <a:p>
            <a:pPr algn="ctr"/>
            <a:r>
              <a:rPr lang="id-ID" sz="2000" b="1" dirty="0">
                <a:solidFill>
                  <a:schemeClr val="tx2"/>
                </a:solidFill>
                <a:latin typeface="微软雅黑" panose="020B0503020204020204" charset="-122"/>
                <a:ea typeface="微软雅黑" panose="020B0503020204020204" charset="-122"/>
                <a:cs typeface="Aparajita" panose="020B0604020202020204" pitchFamily="34" charset="0"/>
              </a:rPr>
              <a:t>添加标题</a:t>
            </a:r>
          </a:p>
        </p:txBody>
      </p:sp>
      <p:sp>
        <p:nvSpPr>
          <p:cNvPr id="40" name="TextBox 39"/>
          <p:cNvSpPr txBox="1"/>
          <p:nvPr/>
        </p:nvSpPr>
        <p:spPr>
          <a:xfrm>
            <a:off x="6146909" y="3769360"/>
            <a:ext cx="2476500" cy="1080770"/>
          </a:xfrm>
          <a:prstGeom prst="rect">
            <a:avLst/>
          </a:prstGeom>
          <a:noFill/>
        </p:spPr>
        <p:txBody>
          <a:bodyPr wrap="square" lIns="91421" tIns="45711" rIns="91421" bIns="45711" rtlCol="0">
            <a:spAutoFit/>
          </a:bodyPr>
          <a:lstStyle/>
          <a:p>
            <a:pPr algn="ctr"/>
            <a:r>
              <a:rPr lang="en-US" sz="13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41" name="TextBox 40"/>
          <p:cNvSpPr txBox="1"/>
          <p:nvPr/>
        </p:nvSpPr>
        <p:spPr>
          <a:xfrm>
            <a:off x="8969892" y="3403951"/>
            <a:ext cx="2329768" cy="394970"/>
          </a:xfrm>
          <a:prstGeom prst="rect">
            <a:avLst/>
          </a:prstGeom>
          <a:noFill/>
        </p:spPr>
        <p:txBody>
          <a:bodyPr wrap="square" lIns="91421" tIns="45711" rIns="91421" bIns="45711" rtlCol="0">
            <a:spAutoFit/>
          </a:bodyPr>
          <a:lstStyle/>
          <a:p>
            <a:pPr algn="ctr"/>
            <a:r>
              <a:rPr lang="id-ID" sz="2000" b="1" dirty="0">
                <a:solidFill>
                  <a:schemeClr val="tx2"/>
                </a:solidFill>
                <a:latin typeface="微软雅黑" panose="020B0503020204020204" charset="-122"/>
                <a:ea typeface="微软雅黑" panose="020B0503020204020204" charset="-122"/>
                <a:cs typeface="Aparajita" panose="020B0604020202020204" pitchFamily="34" charset="0"/>
              </a:rPr>
              <a:t>添加标题</a:t>
            </a:r>
          </a:p>
        </p:txBody>
      </p:sp>
      <p:sp>
        <p:nvSpPr>
          <p:cNvPr id="42" name="TextBox 41"/>
          <p:cNvSpPr txBox="1"/>
          <p:nvPr/>
        </p:nvSpPr>
        <p:spPr>
          <a:xfrm>
            <a:off x="8926913" y="3774843"/>
            <a:ext cx="2476500" cy="1080770"/>
          </a:xfrm>
          <a:prstGeom prst="rect">
            <a:avLst/>
          </a:prstGeom>
          <a:noFill/>
        </p:spPr>
        <p:txBody>
          <a:bodyPr wrap="square" lIns="91421" tIns="45711" rIns="91421" bIns="45711" rtlCol="0">
            <a:spAutoFit/>
          </a:bodyPr>
          <a:lstStyle/>
          <a:p>
            <a:pPr algn="ctr"/>
            <a:r>
              <a:rPr lang="en-US" sz="13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54" name="Round Diagonal Corner Rectangle 53"/>
          <p:cNvSpPr/>
          <p:nvPr/>
        </p:nvSpPr>
        <p:spPr>
          <a:xfrm>
            <a:off x="1447900" y="1887117"/>
            <a:ext cx="1300879" cy="1301218"/>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a typeface="微软雅黑" panose="020B0503020204020204" charset="-122"/>
            </a:endParaRPr>
          </a:p>
        </p:txBody>
      </p:sp>
      <p:sp>
        <p:nvSpPr>
          <p:cNvPr id="53" name="Round Diagonal Corner Rectangle 52"/>
          <p:cNvSpPr/>
          <p:nvPr/>
        </p:nvSpPr>
        <p:spPr>
          <a:xfrm rot="5400000">
            <a:off x="4172222" y="1887287"/>
            <a:ext cx="1301218" cy="1300879"/>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a typeface="微软雅黑" panose="020B0503020204020204" charset="-122"/>
            </a:endParaRPr>
          </a:p>
        </p:txBody>
      </p:sp>
      <p:sp>
        <p:nvSpPr>
          <p:cNvPr id="55" name="Round Diagonal Corner Rectangle 54"/>
          <p:cNvSpPr/>
          <p:nvPr/>
        </p:nvSpPr>
        <p:spPr>
          <a:xfrm>
            <a:off x="6739973" y="1884400"/>
            <a:ext cx="1300879" cy="1301218"/>
          </a:xfrm>
          <a:prstGeom prst="round2DiagRect">
            <a:avLst>
              <a:gd name="adj1" fmla="val 18841"/>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a typeface="微软雅黑" panose="020B0503020204020204" charset="-122"/>
            </a:endParaRPr>
          </a:p>
        </p:txBody>
      </p:sp>
      <p:sp>
        <p:nvSpPr>
          <p:cNvPr id="46" name="Round Diagonal Corner Rectangle 45"/>
          <p:cNvSpPr/>
          <p:nvPr/>
        </p:nvSpPr>
        <p:spPr>
          <a:xfrm rot="16200000">
            <a:off x="9466368" y="1883060"/>
            <a:ext cx="1301218" cy="1300879"/>
          </a:xfrm>
          <a:prstGeom prst="round2DiagRect">
            <a:avLst>
              <a:gd name="adj1" fmla="val 1884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a typeface="微软雅黑" panose="020B0503020204020204" charset="-122"/>
            </a:endParaRPr>
          </a:p>
        </p:txBody>
      </p:sp>
      <p:grpSp>
        <p:nvGrpSpPr>
          <p:cNvPr id="43" name="Group 588"/>
          <p:cNvGrpSpPr/>
          <p:nvPr/>
        </p:nvGrpSpPr>
        <p:grpSpPr bwMode="auto">
          <a:xfrm>
            <a:off x="1779440" y="2227633"/>
            <a:ext cx="630881" cy="564996"/>
            <a:chOff x="2061431" y="5656262"/>
            <a:chExt cx="583344" cy="522287"/>
          </a:xfrm>
          <a:solidFill>
            <a:schemeClr val="bg1"/>
          </a:solidFill>
        </p:grpSpPr>
        <p:sp>
          <p:nvSpPr>
            <p:cNvPr id="44" name="Freeform 539"/>
            <p:cNvSpPr>
              <a:spLocks noChangeArrowheads="1"/>
            </p:cNvSpPr>
            <p:nvPr/>
          </p:nvSpPr>
          <p:spPr bwMode="auto">
            <a:xfrm>
              <a:off x="2403475" y="5656262"/>
              <a:ext cx="241300" cy="238125"/>
            </a:xfrm>
            <a:custGeom>
              <a:avLst/>
              <a:gdLst>
                <a:gd name="T0" fmla="*/ 159 w 670"/>
                <a:gd name="T1" fmla="*/ 660 h 661"/>
                <a:gd name="T2" fmla="*/ 259 w 670"/>
                <a:gd name="T3" fmla="*/ 635 h 661"/>
                <a:gd name="T4" fmla="*/ 669 w 670"/>
                <a:gd name="T5" fmla="*/ 225 h 661"/>
                <a:gd name="T6" fmla="*/ 435 w 670"/>
                <a:gd name="T7" fmla="*/ 0 h 661"/>
                <a:gd name="T8" fmla="*/ 33 w 670"/>
                <a:gd name="T9" fmla="*/ 409 h 661"/>
                <a:gd name="T10" fmla="*/ 0 w 670"/>
                <a:gd name="T11" fmla="*/ 510 h 661"/>
                <a:gd name="T12" fmla="*/ 159 w 670"/>
                <a:gd name="T13" fmla="*/ 660 h 661"/>
                <a:gd name="T14" fmla="*/ 159 w 670"/>
                <a:gd name="T15" fmla="*/ 660 h 661"/>
                <a:gd name="T16" fmla="*/ 159 w 670"/>
                <a:gd name="T17" fmla="*/ 66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0" h="661">
                  <a:moveTo>
                    <a:pt x="159" y="660"/>
                  </a:moveTo>
                  <a:cubicBezTo>
                    <a:pt x="184" y="643"/>
                    <a:pt x="226" y="635"/>
                    <a:pt x="259" y="635"/>
                  </a:cubicBezTo>
                  <a:cubicBezTo>
                    <a:pt x="669" y="225"/>
                    <a:pt x="669" y="225"/>
                    <a:pt x="669" y="225"/>
                  </a:cubicBezTo>
                  <a:cubicBezTo>
                    <a:pt x="435" y="0"/>
                    <a:pt x="435" y="0"/>
                    <a:pt x="435" y="0"/>
                  </a:cubicBezTo>
                  <a:cubicBezTo>
                    <a:pt x="33" y="409"/>
                    <a:pt x="33" y="409"/>
                    <a:pt x="33" y="409"/>
                  </a:cubicBezTo>
                  <a:cubicBezTo>
                    <a:pt x="33" y="443"/>
                    <a:pt x="25" y="485"/>
                    <a:pt x="0" y="510"/>
                  </a:cubicBezTo>
                  <a:lnTo>
                    <a:pt x="159" y="660"/>
                  </a:lnTo>
                  <a:close/>
                  <a:moveTo>
                    <a:pt x="159" y="660"/>
                  </a:moveTo>
                  <a:lnTo>
                    <a:pt x="159" y="660"/>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47" name="Freeform 540"/>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 name="T22" fmla="*/ 226 w 545"/>
                <a:gd name="T23" fmla="*/ 259 h 544"/>
                <a:gd name="T24" fmla="*/ 226 w 545"/>
                <a:gd name="T25"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close/>
                  <a:moveTo>
                    <a:pt x="226" y="259"/>
                  </a:moveTo>
                  <a:lnTo>
                    <a:pt x="226" y="259"/>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48" name="Freeform 541"/>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49" name="Freeform 542"/>
            <p:cNvSpPr>
              <a:spLocks noChangeArrowheads="1"/>
            </p:cNvSpPr>
            <p:nvPr/>
          </p:nvSpPr>
          <p:spPr bwMode="auto">
            <a:xfrm>
              <a:off x="2205038" y="6075362"/>
              <a:ext cx="1587"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50" name="Freeform 543"/>
            <p:cNvSpPr>
              <a:spLocks noChangeArrowheads="1"/>
            </p:cNvSpPr>
            <p:nvPr/>
          </p:nvSpPr>
          <p:spPr bwMode="auto">
            <a:xfrm>
              <a:off x="2061431" y="5662612"/>
              <a:ext cx="520701" cy="515937"/>
            </a:xfrm>
            <a:custGeom>
              <a:avLst/>
              <a:gdLst>
                <a:gd name="T0" fmla="*/ 644 w 1448"/>
                <a:gd name="T1" fmla="*/ 427 h 1431"/>
                <a:gd name="T2" fmla="*/ 561 w 1448"/>
                <a:gd name="T3" fmla="*/ 117 h 1431"/>
                <a:gd name="T4" fmla="*/ 251 w 1448"/>
                <a:gd name="T5" fmla="*/ 34 h 1431"/>
                <a:gd name="T6" fmla="*/ 435 w 1448"/>
                <a:gd name="T7" fmla="*/ 209 h 1431"/>
                <a:gd name="T8" fmla="*/ 385 w 1448"/>
                <a:gd name="T9" fmla="*/ 385 h 1431"/>
                <a:gd name="T10" fmla="*/ 210 w 1448"/>
                <a:gd name="T11" fmla="*/ 435 h 1431"/>
                <a:gd name="T12" fmla="*/ 34 w 1448"/>
                <a:gd name="T13" fmla="*/ 251 h 1431"/>
                <a:gd name="T14" fmla="*/ 109 w 1448"/>
                <a:gd name="T15" fmla="*/ 561 h 1431"/>
                <a:gd name="T16" fmla="*/ 435 w 1448"/>
                <a:gd name="T17" fmla="*/ 644 h 1431"/>
                <a:gd name="T18" fmla="*/ 1179 w 1448"/>
                <a:gd name="T19" fmla="*/ 1380 h 1431"/>
                <a:gd name="T20" fmla="*/ 1288 w 1448"/>
                <a:gd name="T21" fmla="*/ 1430 h 1431"/>
                <a:gd name="T22" fmla="*/ 1388 w 1448"/>
                <a:gd name="T23" fmla="*/ 1380 h 1431"/>
                <a:gd name="T24" fmla="*/ 1388 w 1448"/>
                <a:gd name="T25" fmla="*/ 1171 h 1431"/>
                <a:gd name="T26" fmla="*/ 644 w 1448"/>
                <a:gd name="T27" fmla="*/ 427 h 1431"/>
                <a:gd name="T28" fmla="*/ 1296 w 1448"/>
                <a:gd name="T29" fmla="*/ 1355 h 1431"/>
                <a:gd name="T30" fmla="*/ 1238 w 1448"/>
                <a:gd name="T31" fmla="*/ 1305 h 1431"/>
                <a:gd name="T32" fmla="*/ 1296 w 1448"/>
                <a:gd name="T33" fmla="*/ 1246 h 1431"/>
                <a:gd name="T34" fmla="*/ 1355 w 1448"/>
                <a:gd name="T35" fmla="*/ 1305 h 1431"/>
                <a:gd name="T36" fmla="*/ 1296 w 1448"/>
                <a:gd name="T37" fmla="*/ 1355 h 1431"/>
                <a:gd name="T38" fmla="*/ 1296 w 1448"/>
                <a:gd name="T39" fmla="*/ 1355 h 1431"/>
                <a:gd name="T40" fmla="*/ 1296 w 1448"/>
                <a:gd name="T41" fmla="*/ 1355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8" h="1431">
                  <a:moveTo>
                    <a:pt x="644" y="427"/>
                  </a:moveTo>
                  <a:cubicBezTo>
                    <a:pt x="678" y="318"/>
                    <a:pt x="644" y="201"/>
                    <a:pt x="561" y="117"/>
                  </a:cubicBezTo>
                  <a:cubicBezTo>
                    <a:pt x="477" y="34"/>
                    <a:pt x="360" y="0"/>
                    <a:pt x="251" y="34"/>
                  </a:cubicBezTo>
                  <a:cubicBezTo>
                    <a:pt x="435" y="209"/>
                    <a:pt x="435" y="209"/>
                    <a:pt x="435" y="209"/>
                  </a:cubicBezTo>
                  <a:cubicBezTo>
                    <a:pt x="385" y="385"/>
                    <a:pt x="385" y="385"/>
                    <a:pt x="385" y="385"/>
                  </a:cubicBezTo>
                  <a:cubicBezTo>
                    <a:pt x="210" y="435"/>
                    <a:pt x="210" y="435"/>
                    <a:pt x="210" y="435"/>
                  </a:cubicBezTo>
                  <a:cubicBezTo>
                    <a:pt x="34" y="251"/>
                    <a:pt x="34" y="251"/>
                    <a:pt x="34" y="251"/>
                  </a:cubicBezTo>
                  <a:cubicBezTo>
                    <a:pt x="0" y="360"/>
                    <a:pt x="25" y="477"/>
                    <a:pt x="109" y="561"/>
                  </a:cubicBezTo>
                  <a:cubicBezTo>
                    <a:pt x="201" y="653"/>
                    <a:pt x="326" y="677"/>
                    <a:pt x="435" y="644"/>
                  </a:cubicBezTo>
                  <a:cubicBezTo>
                    <a:pt x="1179" y="1380"/>
                    <a:pt x="1179" y="1380"/>
                    <a:pt x="1179" y="1380"/>
                  </a:cubicBezTo>
                  <a:cubicBezTo>
                    <a:pt x="1204" y="1413"/>
                    <a:pt x="1246" y="1430"/>
                    <a:pt x="1288" y="1430"/>
                  </a:cubicBezTo>
                  <a:cubicBezTo>
                    <a:pt x="1321" y="1430"/>
                    <a:pt x="1363" y="1413"/>
                    <a:pt x="1388" y="1380"/>
                  </a:cubicBezTo>
                  <a:cubicBezTo>
                    <a:pt x="1447" y="1321"/>
                    <a:pt x="1447" y="1229"/>
                    <a:pt x="1388" y="1171"/>
                  </a:cubicBezTo>
                  <a:lnTo>
                    <a:pt x="644" y="427"/>
                  </a:lnTo>
                  <a:close/>
                  <a:moveTo>
                    <a:pt x="1296" y="1355"/>
                  </a:moveTo>
                  <a:cubicBezTo>
                    <a:pt x="1263" y="1355"/>
                    <a:pt x="1238" y="1330"/>
                    <a:pt x="1238" y="1305"/>
                  </a:cubicBezTo>
                  <a:cubicBezTo>
                    <a:pt x="1238" y="1271"/>
                    <a:pt x="1263" y="1246"/>
                    <a:pt x="1296" y="1246"/>
                  </a:cubicBezTo>
                  <a:cubicBezTo>
                    <a:pt x="1330" y="1246"/>
                    <a:pt x="1355" y="1271"/>
                    <a:pt x="1355" y="1305"/>
                  </a:cubicBezTo>
                  <a:cubicBezTo>
                    <a:pt x="1355" y="1330"/>
                    <a:pt x="1330" y="1355"/>
                    <a:pt x="1296" y="1355"/>
                  </a:cubicBezTo>
                  <a:close/>
                  <a:moveTo>
                    <a:pt x="1296" y="1355"/>
                  </a:moveTo>
                  <a:lnTo>
                    <a:pt x="1296" y="1355"/>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grpSp>
      <p:sp>
        <p:nvSpPr>
          <p:cNvPr id="51" name="Freeform 290"/>
          <p:cNvSpPr>
            <a:spLocks noChangeArrowheads="1"/>
          </p:cNvSpPr>
          <p:nvPr/>
        </p:nvSpPr>
        <p:spPr bwMode="auto">
          <a:xfrm>
            <a:off x="4483661" y="2265707"/>
            <a:ext cx="713160" cy="552371"/>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121892" tIns="60946" rIns="121892" bIns="60946" anchor="ctr"/>
          <a:lstStyle/>
          <a:p>
            <a:pPr>
              <a:defRPr/>
            </a:pPr>
            <a:endParaRPr lang="en-US" sz="1800" dirty="0">
              <a:latin typeface="微软雅黑" panose="020B0503020204020204" charset="-122"/>
              <a:ea typeface="微软雅黑" panose="020B0503020204020204" charset="-122"/>
            </a:endParaRPr>
          </a:p>
        </p:txBody>
      </p:sp>
      <p:sp>
        <p:nvSpPr>
          <p:cNvPr id="52" name="Freeform 237"/>
          <p:cNvSpPr>
            <a:spLocks noChangeArrowheads="1"/>
          </p:cNvSpPr>
          <p:nvPr/>
        </p:nvSpPr>
        <p:spPr bwMode="auto">
          <a:xfrm>
            <a:off x="7096194" y="2295933"/>
            <a:ext cx="584330" cy="429260"/>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wrap="none" lIns="121892" tIns="60946" rIns="121892" bIns="60946" anchor="ctr"/>
          <a:lstStyle/>
          <a:p>
            <a:pPr>
              <a:defRPr/>
            </a:pPr>
            <a:endParaRPr lang="en-US" sz="1800" dirty="0">
              <a:latin typeface="微软雅黑" panose="020B0503020204020204" charset="-122"/>
              <a:ea typeface="微软雅黑" panose="020B0503020204020204" charset="-122"/>
            </a:endParaRPr>
          </a:p>
        </p:txBody>
      </p:sp>
      <p:sp>
        <p:nvSpPr>
          <p:cNvPr id="56" name="AutoShape 19"/>
          <p:cNvSpPr/>
          <p:nvPr/>
        </p:nvSpPr>
        <p:spPr bwMode="auto">
          <a:xfrm>
            <a:off x="9897581" y="2262314"/>
            <a:ext cx="476143" cy="476267"/>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913765">
              <a:defRPr/>
            </a:pPr>
            <a:endParaRPr lang="es-ES" sz="2900" dirty="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3"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3978">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fade">
                                      <p:cBhvr>
                                        <p:cTn id="49" dur="500"/>
                                        <p:tgtEl>
                                          <p:spTgt spid="5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P spid="41" grpId="0"/>
      <p:bldP spid="42" grpId="0"/>
      <p:bldP spid="54" grpId="0" bldLvl="0" animBg="1"/>
      <p:bldP spid="53" grpId="0" bldLvl="0" animBg="1"/>
      <p:bldP spid="55" grpId="0" bldLvl="0" animBg="1"/>
      <p:bldP spid="46" grpId="0" bldLvl="0" animBg="1"/>
      <p:bldP spid="51" grpId="0" bldLvl="0" animBg="1"/>
      <p:bldP spid="52" grpId="0" bldLvl="0" animBg="1"/>
      <p:bldP spid="56"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梯形 34"/>
          <p:cNvSpPr/>
          <p:nvPr/>
        </p:nvSpPr>
        <p:spPr>
          <a:xfrm rot="16200000">
            <a:off x="7433463" y="-450047"/>
            <a:ext cx="2291737" cy="7199871"/>
          </a:xfrm>
          <a:prstGeom prst="trapezoid">
            <a:avLst>
              <a:gd name="adj" fmla="val 169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a:endParaRPr lang="zh-CN" altLang="en-US" sz="2400"/>
          </a:p>
        </p:txBody>
      </p:sp>
      <p:sp>
        <p:nvSpPr>
          <p:cNvPr id="37" name="梯形 36"/>
          <p:cNvSpPr/>
          <p:nvPr/>
        </p:nvSpPr>
        <p:spPr>
          <a:xfrm rot="5400000">
            <a:off x="1332240" y="636803"/>
            <a:ext cx="2344067" cy="5007345"/>
          </a:xfrm>
          <a:prstGeom prst="trapezoid">
            <a:avLst>
              <a:gd name="adj" fmla="val 17865"/>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a:endParaRPr lang="zh-CN" altLang="en-US" sz="2400"/>
          </a:p>
        </p:txBody>
      </p:sp>
      <p:sp>
        <p:nvSpPr>
          <p:cNvPr id="26" name="文本框 1"/>
          <p:cNvSpPr txBox="1"/>
          <p:nvPr/>
        </p:nvSpPr>
        <p:spPr>
          <a:xfrm>
            <a:off x="3729679" y="1779864"/>
            <a:ext cx="1249680" cy="548640"/>
          </a:xfrm>
          <a:prstGeom prst="rect">
            <a:avLst/>
          </a:prstGeom>
          <a:noFill/>
        </p:spPr>
        <p:txBody>
          <a:bodyPr wrap="none" lIns="91440" tIns="45720" rIns="91440" bIns="45720" rtlCol="0">
            <a:spAutoFit/>
          </a:bodyPr>
          <a:lstStyle/>
          <a:p>
            <a:r>
              <a:rPr lang="zh-CN" altLang="en-US" sz="2800" dirty="0">
                <a:solidFill>
                  <a:srgbClr val="071F65"/>
                </a:solidFill>
                <a:latin typeface="微软雅黑" panose="020B0503020204020204" charset="-122"/>
                <a:ea typeface="微软雅黑" panose="020B0503020204020204" charset="-122"/>
              </a:rPr>
              <a:t>过渡页</a:t>
            </a:r>
          </a:p>
        </p:txBody>
      </p:sp>
      <p:sp>
        <p:nvSpPr>
          <p:cNvPr id="27" name="文本框 2"/>
          <p:cNvSpPr txBox="1"/>
          <p:nvPr/>
        </p:nvSpPr>
        <p:spPr>
          <a:xfrm>
            <a:off x="3729679" y="2556164"/>
            <a:ext cx="1239520" cy="1266190"/>
          </a:xfrm>
          <a:prstGeom prst="rect">
            <a:avLst/>
          </a:prstGeom>
          <a:noFill/>
        </p:spPr>
        <p:txBody>
          <a:bodyPr wrap="none" lIns="91440" tIns="45720" rIns="91440" bIns="45720" rtlCol="0">
            <a:spAutoFit/>
          </a:bodyPr>
          <a:lstStyle/>
          <a:p>
            <a:r>
              <a:rPr lang="en-US" altLang="zh-CN" sz="1865" b="1" dirty="0">
                <a:solidFill>
                  <a:schemeClr val="bg1"/>
                </a:solidFill>
                <a:latin typeface="微软雅黑" panose="020B0503020204020204" charset="-122"/>
                <a:ea typeface="微软雅黑" panose="020B0503020204020204" charset="-122"/>
              </a:rPr>
              <a:t>Part</a:t>
            </a:r>
            <a:r>
              <a:rPr lang="en-US" altLang="zh-CN" sz="7200" b="1" dirty="0">
                <a:solidFill>
                  <a:schemeClr val="bg1"/>
                </a:solidFill>
                <a:latin typeface="微软雅黑" panose="020B0503020204020204" charset="-122"/>
                <a:ea typeface="微软雅黑" panose="020B0503020204020204" charset="-122"/>
              </a:rPr>
              <a:t>2</a:t>
            </a:r>
            <a:endParaRPr lang="zh-CN" altLang="en-US" sz="7200" b="1" dirty="0">
              <a:solidFill>
                <a:schemeClr val="bg1"/>
              </a:solidFill>
              <a:latin typeface="微软雅黑" panose="020B0503020204020204" charset="-122"/>
              <a:ea typeface="微软雅黑" panose="020B0503020204020204" charset="-122"/>
            </a:endParaRPr>
          </a:p>
        </p:txBody>
      </p:sp>
      <p:sp>
        <p:nvSpPr>
          <p:cNvPr id="29" name="矩形 28"/>
          <p:cNvSpPr/>
          <p:nvPr/>
        </p:nvSpPr>
        <p:spPr>
          <a:xfrm>
            <a:off x="5639398" y="2692404"/>
            <a:ext cx="1402080" cy="874395"/>
          </a:xfrm>
          <a:prstGeom prst="rect">
            <a:avLst/>
          </a:prstGeom>
        </p:spPr>
        <p:txBody>
          <a:bodyPr wrap="none" lIns="91440" tIns="45720" rIns="91440" bIns="45720">
            <a:spAutoFit/>
          </a:bodyPr>
          <a:lstStyle/>
          <a:p>
            <a:pPr algn="l"/>
            <a:r>
              <a:rPr lang="zh-CN" altLang="en-US" sz="4800" b="1" dirty="0">
                <a:solidFill>
                  <a:schemeClr val="bg1"/>
                </a:solidFill>
                <a:latin typeface="微软雅黑" panose="020B0503020204020204" charset="-122"/>
                <a:ea typeface="微软雅黑" panose="020B0503020204020204" charset="-122"/>
              </a:rPr>
              <a:t>标题</a:t>
            </a:r>
          </a:p>
        </p:txBody>
      </p:sp>
      <p:pic>
        <p:nvPicPr>
          <p:cNvPr id="30" name="图片 29" descr="E:\素材\国庆\b0f2e11ea53e0a1ade9f1b13241b05c4.pngb0f2e11ea53e0a1ade9f1b13241b05c4"/>
          <p:cNvPicPr>
            <a:picLocks noChangeAspect="1"/>
          </p:cNvPicPr>
          <p:nvPr/>
        </p:nvPicPr>
        <p:blipFill>
          <a:blip r:embed="rId2"/>
          <a:srcRect/>
          <a:stretch>
            <a:fillRect/>
          </a:stretch>
        </p:blipFill>
        <p:spPr>
          <a:xfrm>
            <a:off x="779145" y="909320"/>
            <a:ext cx="3450590" cy="3095625"/>
          </a:xfrm>
          <a:prstGeom prst="rect">
            <a:avLst/>
          </a:prstGeom>
        </p:spPr>
      </p:pic>
      <p:grpSp>
        <p:nvGrpSpPr>
          <p:cNvPr id="2" name="组合 1"/>
          <p:cNvGrpSpPr/>
          <p:nvPr/>
        </p:nvGrpSpPr>
        <p:grpSpPr>
          <a:xfrm>
            <a:off x="7785607" y="2366028"/>
            <a:ext cx="1602939" cy="1553613"/>
            <a:chOff x="5838755" y="1774521"/>
            <a:chExt cx="1202204" cy="1165210"/>
          </a:xfrm>
        </p:grpSpPr>
        <p:grpSp>
          <p:nvGrpSpPr>
            <p:cNvPr id="31" name="组合 30"/>
            <p:cNvGrpSpPr/>
            <p:nvPr/>
          </p:nvGrpSpPr>
          <p:grpSpPr>
            <a:xfrm>
              <a:off x="5838755" y="1774521"/>
              <a:ext cx="1188243" cy="881551"/>
              <a:chOff x="9140243" y="2649839"/>
              <a:chExt cx="1584325" cy="1175401"/>
            </a:xfrm>
          </p:grpSpPr>
          <p:sp>
            <p:nvSpPr>
              <p:cNvPr id="32" name="矩形 31"/>
              <p:cNvSpPr/>
              <p:nvPr/>
            </p:nvSpPr>
            <p:spPr>
              <a:xfrm>
                <a:off x="9140243" y="2649839"/>
                <a:ext cx="1584325" cy="396240"/>
              </a:xfrm>
              <a:prstGeom prst="rect">
                <a:avLst/>
              </a:prstGeom>
            </p:spPr>
            <p:txBody>
              <a:bodyPr wrap="none">
                <a:spAutoFit/>
              </a:bodyPr>
              <a:lstStyle/>
              <a:p>
                <a:pPr algn="l">
                  <a:spcBef>
                    <a:spcPct val="0"/>
                  </a:spcBef>
                </a:pPr>
                <a:r>
                  <a:rPr kumimoji="1" lang="en-US" altLang="zh-CN" sz="1865" dirty="0">
                    <a:solidFill>
                      <a:schemeClr val="bg1"/>
                    </a:solidFill>
                    <a:latin typeface="微软雅黑" panose="020B0503020204020204" charset="-122"/>
                    <a:ea typeface="微软雅黑" panose="020B0503020204020204" charset="-122"/>
                  </a:rPr>
                  <a:t>1-1 </a:t>
                </a:r>
                <a:r>
                  <a:rPr kumimoji="1" lang="zh-CN" altLang="en-US" sz="1865" dirty="0">
                    <a:solidFill>
                      <a:schemeClr val="bg1"/>
                    </a:solidFill>
                    <a:latin typeface="微软雅黑" panose="020B0503020204020204" charset="-122"/>
                    <a:ea typeface="微软雅黑" panose="020B0503020204020204" charset="-122"/>
                  </a:rPr>
                  <a:t>添加标题</a:t>
                </a:r>
              </a:p>
            </p:txBody>
          </p:sp>
          <p:sp>
            <p:nvSpPr>
              <p:cNvPr id="33" name="矩形 32"/>
              <p:cNvSpPr/>
              <p:nvPr/>
            </p:nvSpPr>
            <p:spPr>
              <a:xfrm>
                <a:off x="9140243" y="3037021"/>
                <a:ext cx="1584325" cy="396240"/>
              </a:xfrm>
              <a:prstGeom prst="rect">
                <a:avLst/>
              </a:prstGeom>
            </p:spPr>
            <p:txBody>
              <a:bodyPr wrap="none">
                <a:spAutoFit/>
              </a:bodyPr>
              <a:lstStyle/>
              <a:p>
                <a:pPr algn="l"/>
                <a:r>
                  <a:rPr lang="en-US" altLang="zh-CN" sz="1865" dirty="0">
                    <a:solidFill>
                      <a:schemeClr val="bg1"/>
                    </a:solidFill>
                    <a:latin typeface="微软雅黑" panose="020B0503020204020204" charset="-122"/>
                    <a:ea typeface="微软雅黑" panose="020B0503020204020204" charset="-122"/>
                  </a:rPr>
                  <a:t>1-2 </a:t>
                </a:r>
                <a:r>
                  <a:rPr lang="zh-CN" altLang="en-US" sz="1865" dirty="0">
                    <a:solidFill>
                      <a:schemeClr val="bg1"/>
                    </a:solidFill>
                    <a:latin typeface="微软雅黑" panose="020B0503020204020204" charset="-122"/>
                    <a:ea typeface="微软雅黑" panose="020B0503020204020204" charset="-122"/>
                  </a:rPr>
                  <a:t>添加标题</a:t>
                </a:r>
              </a:p>
            </p:txBody>
          </p:sp>
          <p:sp>
            <p:nvSpPr>
              <p:cNvPr id="34" name="矩形 33"/>
              <p:cNvSpPr/>
              <p:nvPr/>
            </p:nvSpPr>
            <p:spPr>
              <a:xfrm>
                <a:off x="9140243" y="3429000"/>
                <a:ext cx="1584325" cy="396240"/>
              </a:xfrm>
              <a:prstGeom prst="rect">
                <a:avLst/>
              </a:prstGeom>
            </p:spPr>
            <p:txBody>
              <a:bodyPr wrap="none">
                <a:spAutoFit/>
              </a:bodyPr>
              <a:lstStyle/>
              <a:p>
                <a:pPr algn="l"/>
                <a:r>
                  <a:rPr kumimoji="1" lang="en-US" altLang="zh-CN" sz="1865" dirty="0">
                    <a:solidFill>
                      <a:schemeClr val="bg1"/>
                    </a:solidFill>
                    <a:latin typeface="微软雅黑" panose="020B0503020204020204" charset="-122"/>
                    <a:ea typeface="微软雅黑" panose="020B0503020204020204" charset="-122"/>
                  </a:rPr>
                  <a:t>1-3 </a:t>
                </a:r>
                <a:r>
                  <a:rPr kumimoji="1" lang="zh-CN" altLang="en-US" sz="1865" dirty="0">
                    <a:solidFill>
                      <a:schemeClr val="bg1"/>
                    </a:solidFill>
                    <a:latin typeface="微软雅黑" panose="020B0503020204020204" charset="-122"/>
                    <a:ea typeface="微软雅黑" panose="020B0503020204020204" charset="-122"/>
                  </a:rPr>
                  <a:t>添加标题</a:t>
                </a:r>
              </a:p>
            </p:txBody>
          </p:sp>
        </p:grpSp>
        <p:sp>
          <p:nvSpPr>
            <p:cNvPr id="38" name="矩形 37"/>
            <p:cNvSpPr/>
            <p:nvPr/>
          </p:nvSpPr>
          <p:spPr>
            <a:xfrm>
              <a:off x="5852715" y="2642551"/>
              <a:ext cx="1188244" cy="297180"/>
            </a:xfrm>
            <a:prstGeom prst="rect">
              <a:avLst/>
            </a:prstGeom>
          </p:spPr>
          <p:txBody>
            <a:bodyPr wrap="none">
              <a:spAutoFit/>
            </a:bodyPr>
            <a:lstStyle/>
            <a:p>
              <a:pPr algn="l"/>
              <a:r>
                <a:rPr kumimoji="1" lang="en-US" altLang="zh-CN" sz="1865" dirty="0">
                  <a:solidFill>
                    <a:schemeClr val="bg1"/>
                  </a:solidFill>
                  <a:latin typeface="微软雅黑" panose="020B0503020204020204" charset="-122"/>
                  <a:ea typeface="微软雅黑" panose="020B0503020204020204" charset="-122"/>
                </a:rPr>
                <a:t>1-4 </a:t>
              </a:r>
              <a:r>
                <a:rPr kumimoji="1" lang="zh-CN" altLang="en-US" sz="1865" dirty="0">
                  <a:solidFill>
                    <a:schemeClr val="bg1"/>
                  </a:solidFill>
                  <a:latin typeface="微软雅黑" panose="020B0503020204020204" charset="-122"/>
                  <a:ea typeface="微软雅黑" panose="020B0503020204020204" charset="-122"/>
                </a:rPr>
                <a:t>添加标题</a:t>
              </a:r>
            </a:p>
          </p:txBody>
        </p:sp>
      </p:grpSp>
    </p:spTree>
  </p:cSld>
  <p:clrMapOvr>
    <a:masterClrMapping/>
  </p:clrMapOvr>
  <p:transition advTm="6037">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37"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900" decel="100000" fill="hold"/>
                                        <p:tgtEl>
                                          <p:spTgt spid="3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randombar(horizontal)">
                                      <p:cBhvr>
                                        <p:cTn id="26" dur="500"/>
                                        <p:tgtEl>
                                          <p:spTgt spid="27"/>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1+#ppt_w/2"/>
                                          </p:val>
                                        </p:tav>
                                        <p:tav tm="100000">
                                          <p:val>
                                            <p:strVal val="#ppt_x"/>
                                          </p:val>
                                        </p:tav>
                                      </p:tavLst>
                                    </p:anim>
                                    <p:anim calcmode="lin" valueType="num">
                                      <p:cBhvr additive="base">
                                        <p:cTn id="3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7" grpId="0" bldLvl="0" animBg="1"/>
      <p:bldP spid="26" grpId="0"/>
      <p:bldP spid="27"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78"/>
          <p:cNvSpPr/>
          <p:nvPr/>
        </p:nvSpPr>
        <p:spPr>
          <a:xfrm>
            <a:off x="6249057" y="1792243"/>
            <a:ext cx="739737" cy="7399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ndParaRPr>
          </a:p>
        </p:txBody>
      </p:sp>
      <p:sp>
        <p:nvSpPr>
          <p:cNvPr id="82" name="Rectangle 81"/>
          <p:cNvSpPr/>
          <p:nvPr/>
        </p:nvSpPr>
        <p:spPr>
          <a:xfrm>
            <a:off x="6249057" y="2826120"/>
            <a:ext cx="739737" cy="7399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ndParaRPr>
          </a:p>
        </p:txBody>
      </p:sp>
      <p:sp>
        <p:nvSpPr>
          <p:cNvPr id="116" name="Rectangle 115"/>
          <p:cNvSpPr/>
          <p:nvPr/>
        </p:nvSpPr>
        <p:spPr>
          <a:xfrm>
            <a:off x="6249057" y="3776341"/>
            <a:ext cx="739737" cy="73992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ndParaRPr>
          </a:p>
        </p:txBody>
      </p:sp>
      <p:sp>
        <p:nvSpPr>
          <p:cNvPr id="117" name="Rectangle 116"/>
          <p:cNvSpPr/>
          <p:nvPr/>
        </p:nvSpPr>
        <p:spPr>
          <a:xfrm>
            <a:off x="6249057" y="4810218"/>
            <a:ext cx="739737" cy="7399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ndParaRPr>
          </a:p>
        </p:txBody>
      </p:sp>
      <p:grpSp>
        <p:nvGrpSpPr>
          <p:cNvPr id="118" name="Group 117"/>
          <p:cNvGrpSpPr/>
          <p:nvPr/>
        </p:nvGrpSpPr>
        <p:grpSpPr>
          <a:xfrm>
            <a:off x="7269406" y="1722973"/>
            <a:ext cx="3884172" cy="887323"/>
            <a:chOff x="6217425" y="2328987"/>
            <a:chExt cx="3885183" cy="887323"/>
          </a:xfrm>
        </p:grpSpPr>
        <p:sp>
          <p:nvSpPr>
            <p:cNvPr id="119" name="TextBox 118"/>
            <p:cNvSpPr txBox="1"/>
            <p:nvPr/>
          </p:nvSpPr>
          <p:spPr>
            <a:xfrm>
              <a:off x="6217426" y="2328987"/>
              <a:ext cx="2022366" cy="365760"/>
            </a:xfrm>
            <a:prstGeom prst="rect">
              <a:avLst/>
            </a:prstGeom>
            <a:noFill/>
          </p:spPr>
          <p:txBody>
            <a:bodyPr wrap="none" rtlCol="0">
              <a:spAutoFit/>
            </a:bodyPr>
            <a:lstStyle/>
            <a:p>
              <a:pPr algn="l"/>
              <a:r>
                <a:rPr lang="id-ID" sz="1800" b="1" dirty="0">
                  <a:latin typeface="微软雅黑" panose="020B0503020204020204" charset="-122"/>
                </a:rPr>
                <a:t>单击此处添加标题</a:t>
              </a:r>
            </a:p>
          </p:txBody>
        </p:sp>
        <p:sp>
          <p:nvSpPr>
            <p:cNvPr id="120" name="TextBox 119"/>
            <p:cNvSpPr txBox="1"/>
            <p:nvPr/>
          </p:nvSpPr>
          <p:spPr>
            <a:xfrm>
              <a:off x="6217425" y="2576230"/>
              <a:ext cx="3885183" cy="640080"/>
            </a:xfrm>
            <a:prstGeom prst="rect">
              <a:avLst/>
            </a:prstGeom>
            <a:noFill/>
          </p:spPr>
          <p:txBody>
            <a:bodyPr wrap="square" rtlCol="0">
              <a:spAutoFit/>
            </a:bodyPr>
            <a:lstStyle/>
            <a:p>
              <a:pPr>
                <a:lnSpc>
                  <a:spcPct val="150000"/>
                </a:lnSpc>
              </a:pPr>
              <a:r>
                <a:rPr lang="en-US" sz="1200" dirty="0">
                  <a:latin typeface="微软雅黑" panose="020B0503020204020204" charset="-122"/>
                  <a:cs typeface="Aparajita" panose="020B0604020202020204" pitchFamily="34" charset="0"/>
                </a:rPr>
                <a:t>请在此粘贴或者输入您的文字内容请在此粘贴或者输入您的文字内容</a:t>
              </a:r>
            </a:p>
          </p:txBody>
        </p:sp>
      </p:grpSp>
      <p:grpSp>
        <p:nvGrpSpPr>
          <p:cNvPr id="121" name="Group 120"/>
          <p:cNvGrpSpPr/>
          <p:nvPr/>
        </p:nvGrpSpPr>
        <p:grpSpPr>
          <a:xfrm>
            <a:off x="7269406" y="2750395"/>
            <a:ext cx="3884173" cy="898868"/>
            <a:chOff x="6217425" y="3333319"/>
            <a:chExt cx="3885184" cy="898868"/>
          </a:xfrm>
        </p:grpSpPr>
        <p:sp>
          <p:nvSpPr>
            <p:cNvPr id="122" name="TextBox 121"/>
            <p:cNvSpPr txBox="1"/>
            <p:nvPr/>
          </p:nvSpPr>
          <p:spPr>
            <a:xfrm>
              <a:off x="6217426" y="3333319"/>
              <a:ext cx="2022366" cy="365760"/>
            </a:xfrm>
            <a:prstGeom prst="rect">
              <a:avLst/>
            </a:prstGeom>
            <a:noFill/>
          </p:spPr>
          <p:txBody>
            <a:bodyPr wrap="none" rtlCol="0">
              <a:spAutoFit/>
            </a:bodyPr>
            <a:lstStyle/>
            <a:p>
              <a:pPr algn="l"/>
              <a:r>
                <a:rPr lang="id-ID" altLang="zh-CN" sz="1800" b="1" dirty="0">
                  <a:latin typeface="微软雅黑" panose="020B0503020204020204" charset="-122"/>
                </a:rPr>
                <a:t>单击此处添加标题</a:t>
              </a:r>
            </a:p>
          </p:txBody>
        </p:sp>
        <p:sp>
          <p:nvSpPr>
            <p:cNvPr id="123" name="TextBox 122"/>
            <p:cNvSpPr txBox="1"/>
            <p:nvPr/>
          </p:nvSpPr>
          <p:spPr>
            <a:xfrm>
              <a:off x="6217425" y="3592107"/>
              <a:ext cx="3885184" cy="640080"/>
            </a:xfrm>
            <a:prstGeom prst="rect">
              <a:avLst/>
            </a:prstGeom>
            <a:noFill/>
          </p:spPr>
          <p:txBody>
            <a:bodyPr wrap="square" rtlCol="0">
              <a:spAutoFit/>
            </a:bodyPr>
            <a:lstStyle/>
            <a:p>
              <a:pPr>
                <a:lnSpc>
                  <a:spcPct val="150000"/>
                </a:lnSpc>
              </a:pPr>
              <a:r>
                <a:rPr lang="en-US" sz="1200" dirty="0">
                  <a:latin typeface="微软雅黑" panose="020B0503020204020204" charset="-122"/>
                  <a:cs typeface="Aparajita" panose="020B0604020202020204" pitchFamily="34" charset="0"/>
                </a:rPr>
                <a:t>请在此粘贴或者输入您的文字内容请在此粘贴或者输入您的文字内容</a:t>
              </a:r>
            </a:p>
          </p:txBody>
        </p:sp>
      </p:grpSp>
      <p:grpSp>
        <p:nvGrpSpPr>
          <p:cNvPr id="124" name="Group 123"/>
          <p:cNvGrpSpPr/>
          <p:nvPr/>
        </p:nvGrpSpPr>
        <p:grpSpPr>
          <a:xfrm>
            <a:off x="7269406" y="3680176"/>
            <a:ext cx="3884173" cy="898868"/>
            <a:chOff x="6217425" y="4297735"/>
            <a:chExt cx="3885184" cy="898868"/>
          </a:xfrm>
        </p:grpSpPr>
        <p:sp>
          <p:nvSpPr>
            <p:cNvPr id="125" name="TextBox 124"/>
            <p:cNvSpPr txBox="1"/>
            <p:nvPr/>
          </p:nvSpPr>
          <p:spPr>
            <a:xfrm>
              <a:off x="6217426" y="4297735"/>
              <a:ext cx="2022366" cy="365760"/>
            </a:xfrm>
            <a:prstGeom prst="rect">
              <a:avLst/>
            </a:prstGeom>
            <a:noFill/>
          </p:spPr>
          <p:txBody>
            <a:bodyPr wrap="none" rtlCol="0">
              <a:spAutoFit/>
            </a:bodyPr>
            <a:lstStyle/>
            <a:p>
              <a:pPr algn="l"/>
              <a:r>
                <a:rPr lang="id-ID" sz="1800" b="1" dirty="0">
                  <a:latin typeface="微软雅黑" panose="020B0503020204020204" charset="-122"/>
                </a:rPr>
                <a:t>单击此处添加标题</a:t>
              </a:r>
            </a:p>
          </p:txBody>
        </p:sp>
        <p:sp>
          <p:nvSpPr>
            <p:cNvPr id="126" name="TextBox 125"/>
            <p:cNvSpPr txBox="1"/>
            <p:nvPr/>
          </p:nvSpPr>
          <p:spPr>
            <a:xfrm>
              <a:off x="6217425" y="4556523"/>
              <a:ext cx="3885184" cy="640080"/>
            </a:xfrm>
            <a:prstGeom prst="rect">
              <a:avLst/>
            </a:prstGeom>
            <a:noFill/>
          </p:spPr>
          <p:txBody>
            <a:bodyPr wrap="square" rtlCol="0">
              <a:spAutoFit/>
            </a:bodyPr>
            <a:lstStyle/>
            <a:p>
              <a:pPr>
                <a:lnSpc>
                  <a:spcPct val="150000"/>
                </a:lnSpc>
              </a:pPr>
              <a:r>
                <a:rPr lang="en-US" sz="1200" dirty="0">
                  <a:latin typeface="微软雅黑" panose="020B0503020204020204" charset="-122"/>
                  <a:cs typeface="Aparajita" panose="020B0604020202020204" pitchFamily="34" charset="0"/>
                </a:rPr>
                <a:t>请在此粘贴或者输入您的文字内容请在此粘贴或者输入您的文字内容</a:t>
              </a:r>
            </a:p>
          </p:txBody>
        </p:sp>
      </p:grpSp>
      <p:grpSp>
        <p:nvGrpSpPr>
          <p:cNvPr id="127" name="Group 126"/>
          <p:cNvGrpSpPr/>
          <p:nvPr/>
        </p:nvGrpSpPr>
        <p:grpSpPr>
          <a:xfrm>
            <a:off x="7269406" y="4713862"/>
            <a:ext cx="3884173" cy="898868"/>
            <a:chOff x="6217425" y="5262151"/>
            <a:chExt cx="3885184" cy="898868"/>
          </a:xfrm>
        </p:grpSpPr>
        <p:sp>
          <p:nvSpPr>
            <p:cNvPr id="128" name="TextBox 127"/>
            <p:cNvSpPr txBox="1"/>
            <p:nvPr/>
          </p:nvSpPr>
          <p:spPr>
            <a:xfrm>
              <a:off x="6217426" y="5262151"/>
              <a:ext cx="3111331" cy="365760"/>
            </a:xfrm>
            <a:prstGeom prst="rect">
              <a:avLst/>
            </a:prstGeom>
            <a:noFill/>
          </p:spPr>
          <p:txBody>
            <a:bodyPr wrap="square" rtlCol="0">
              <a:spAutoFit/>
            </a:bodyPr>
            <a:lstStyle/>
            <a:p>
              <a:r>
                <a:rPr lang="id-ID" altLang="zh-CN" sz="1800" b="1" dirty="0">
                  <a:latin typeface="微软雅黑" panose="020B0503020204020204" charset="-122"/>
                </a:rPr>
                <a:t>单击此处添加标题</a:t>
              </a:r>
            </a:p>
          </p:txBody>
        </p:sp>
        <p:sp>
          <p:nvSpPr>
            <p:cNvPr id="129" name="TextBox 128"/>
            <p:cNvSpPr txBox="1"/>
            <p:nvPr/>
          </p:nvSpPr>
          <p:spPr>
            <a:xfrm>
              <a:off x="6217425" y="5520939"/>
              <a:ext cx="3885184" cy="640080"/>
            </a:xfrm>
            <a:prstGeom prst="rect">
              <a:avLst/>
            </a:prstGeom>
            <a:noFill/>
          </p:spPr>
          <p:txBody>
            <a:bodyPr wrap="square" rtlCol="0">
              <a:spAutoFit/>
            </a:bodyPr>
            <a:lstStyle/>
            <a:p>
              <a:pPr>
                <a:lnSpc>
                  <a:spcPct val="150000"/>
                </a:lnSpc>
              </a:pPr>
              <a:r>
                <a:rPr lang="en-US" sz="1200" dirty="0">
                  <a:latin typeface="微软雅黑" panose="020B0503020204020204" charset="-122"/>
                  <a:cs typeface="Aparajita" panose="020B0604020202020204" pitchFamily="34" charset="0"/>
                </a:rPr>
                <a:t>请在此粘贴或者输入您的文字内容请在此粘贴或者输入您的文字内容</a:t>
              </a:r>
            </a:p>
          </p:txBody>
        </p:sp>
      </p:grpSp>
      <p:sp>
        <p:nvSpPr>
          <p:cNvPr id="140" name="Rectangle 139"/>
          <p:cNvSpPr/>
          <p:nvPr/>
        </p:nvSpPr>
        <p:spPr>
          <a:xfrm>
            <a:off x="5244871" y="1782539"/>
            <a:ext cx="739737" cy="7399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ndParaRPr>
          </a:p>
        </p:txBody>
      </p:sp>
      <p:sp>
        <p:nvSpPr>
          <p:cNvPr id="141" name="Rectangle 140"/>
          <p:cNvSpPr/>
          <p:nvPr/>
        </p:nvSpPr>
        <p:spPr>
          <a:xfrm>
            <a:off x="5244871" y="2816416"/>
            <a:ext cx="739737" cy="7399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ndParaRPr>
          </a:p>
        </p:txBody>
      </p:sp>
      <p:sp>
        <p:nvSpPr>
          <p:cNvPr id="142" name="Rectangle 141"/>
          <p:cNvSpPr/>
          <p:nvPr/>
        </p:nvSpPr>
        <p:spPr>
          <a:xfrm>
            <a:off x="5244871" y="3766637"/>
            <a:ext cx="739737" cy="73992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ndParaRPr>
          </a:p>
        </p:txBody>
      </p:sp>
      <p:sp>
        <p:nvSpPr>
          <p:cNvPr id="143" name="Rectangle 142"/>
          <p:cNvSpPr/>
          <p:nvPr/>
        </p:nvSpPr>
        <p:spPr>
          <a:xfrm>
            <a:off x="5244871" y="4800514"/>
            <a:ext cx="739737" cy="7399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ndParaRPr>
          </a:p>
        </p:txBody>
      </p:sp>
      <p:grpSp>
        <p:nvGrpSpPr>
          <p:cNvPr id="154" name="Group 153"/>
          <p:cNvGrpSpPr/>
          <p:nvPr/>
        </p:nvGrpSpPr>
        <p:grpSpPr>
          <a:xfrm>
            <a:off x="1050316" y="1711428"/>
            <a:ext cx="3854025" cy="888579"/>
            <a:chOff x="6217425" y="2316186"/>
            <a:chExt cx="4058835" cy="888579"/>
          </a:xfrm>
        </p:grpSpPr>
        <p:sp>
          <p:nvSpPr>
            <p:cNvPr id="155" name="TextBox 154"/>
            <p:cNvSpPr txBox="1"/>
            <p:nvPr/>
          </p:nvSpPr>
          <p:spPr>
            <a:xfrm>
              <a:off x="7400031" y="2316186"/>
              <a:ext cx="2757693" cy="365760"/>
            </a:xfrm>
            <a:prstGeom prst="rect">
              <a:avLst/>
            </a:prstGeom>
            <a:noFill/>
          </p:spPr>
          <p:txBody>
            <a:bodyPr wrap="square" rtlCol="0">
              <a:spAutoFit/>
            </a:bodyPr>
            <a:lstStyle/>
            <a:p>
              <a:pPr algn="r"/>
              <a:r>
                <a:rPr lang="id-ID" sz="1800" b="1" dirty="0">
                  <a:latin typeface="微软雅黑" panose="020B0503020204020204" charset="-122"/>
                </a:rPr>
                <a:t>单击此处添加标题</a:t>
              </a:r>
            </a:p>
          </p:txBody>
        </p:sp>
        <p:sp>
          <p:nvSpPr>
            <p:cNvPr id="156" name="TextBox 155"/>
            <p:cNvSpPr txBox="1"/>
            <p:nvPr/>
          </p:nvSpPr>
          <p:spPr>
            <a:xfrm>
              <a:off x="6217425" y="2564685"/>
              <a:ext cx="4058835" cy="640080"/>
            </a:xfrm>
            <a:prstGeom prst="rect">
              <a:avLst/>
            </a:prstGeom>
            <a:noFill/>
          </p:spPr>
          <p:txBody>
            <a:bodyPr wrap="square" rtlCol="0">
              <a:spAutoFit/>
            </a:bodyPr>
            <a:lstStyle/>
            <a:p>
              <a:pPr algn="r">
                <a:lnSpc>
                  <a:spcPct val="150000"/>
                </a:lnSpc>
              </a:pPr>
              <a:r>
                <a:rPr lang="en-US" sz="1200" dirty="0">
                  <a:latin typeface="微软雅黑" panose="020B0503020204020204" charset="-122"/>
                  <a:cs typeface="Aparajita" panose="020B0604020202020204" pitchFamily="34" charset="0"/>
                </a:rPr>
                <a:t>请在此粘贴或者输入您的文字内容请在此粘贴或者输入您的文字内容</a:t>
              </a:r>
            </a:p>
          </p:txBody>
        </p:sp>
      </p:grpSp>
      <p:grpSp>
        <p:nvGrpSpPr>
          <p:cNvPr id="169" name="Group 168"/>
          <p:cNvGrpSpPr/>
          <p:nvPr/>
        </p:nvGrpSpPr>
        <p:grpSpPr>
          <a:xfrm>
            <a:off x="1047450" y="2743833"/>
            <a:ext cx="3854025" cy="888579"/>
            <a:chOff x="6217425" y="2316186"/>
            <a:chExt cx="4058835" cy="888579"/>
          </a:xfrm>
        </p:grpSpPr>
        <p:sp>
          <p:nvSpPr>
            <p:cNvPr id="170" name="TextBox 169"/>
            <p:cNvSpPr txBox="1"/>
            <p:nvPr/>
          </p:nvSpPr>
          <p:spPr>
            <a:xfrm>
              <a:off x="7403049" y="2316186"/>
              <a:ext cx="2754675" cy="365760"/>
            </a:xfrm>
            <a:prstGeom prst="rect">
              <a:avLst/>
            </a:prstGeom>
            <a:noFill/>
          </p:spPr>
          <p:txBody>
            <a:bodyPr wrap="square" rtlCol="0">
              <a:spAutoFit/>
            </a:bodyPr>
            <a:lstStyle/>
            <a:p>
              <a:pPr algn="r"/>
              <a:r>
                <a:rPr lang="id-ID" sz="1800" b="1" dirty="0">
                  <a:latin typeface="微软雅黑" panose="020B0503020204020204" charset="-122"/>
                  <a:cs typeface="Aparajita" panose="020B0604020202020204" pitchFamily="34" charset="0"/>
                </a:rPr>
                <a:t>单击此处添加标题</a:t>
              </a:r>
            </a:p>
          </p:txBody>
        </p:sp>
        <p:sp>
          <p:nvSpPr>
            <p:cNvPr id="171" name="TextBox 170"/>
            <p:cNvSpPr txBox="1"/>
            <p:nvPr/>
          </p:nvSpPr>
          <p:spPr>
            <a:xfrm>
              <a:off x="6217425" y="2564685"/>
              <a:ext cx="4058835" cy="640080"/>
            </a:xfrm>
            <a:prstGeom prst="rect">
              <a:avLst/>
            </a:prstGeom>
            <a:noFill/>
          </p:spPr>
          <p:txBody>
            <a:bodyPr wrap="square" rtlCol="0">
              <a:spAutoFit/>
            </a:bodyPr>
            <a:lstStyle/>
            <a:p>
              <a:pPr algn="r">
                <a:lnSpc>
                  <a:spcPct val="150000"/>
                </a:lnSpc>
              </a:pPr>
              <a:r>
                <a:rPr lang="en-US" sz="1200" dirty="0">
                  <a:latin typeface="微软雅黑" panose="020B0503020204020204" charset="-122"/>
                  <a:cs typeface="Aparajita" panose="020B0604020202020204" pitchFamily="34" charset="0"/>
                </a:rPr>
                <a:t>请在此粘贴或者输入您的文字内容请在此粘贴或者输入您的文字内容</a:t>
              </a:r>
            </a:p>
          </p:txBody>
        </p:sp>
      </p:grpSp>
      <p:grpSp>
        <p:nvGrpSpPr>
          <p:cNvPr id="172" name="Group 171"/>
          <p:cNvGrpSpPr/>
          <p:nvPr/>
        </p:nvGrpSpPr>
        <p:grpSpPr>
          <a:xfrm>
            <a:off x="1044504" y="3691559"/>
            <a:ext cx="3854025" cy="888579"/>
            <a:chOff x="6217425" y="2316186"/>
            <a:chExt cx="4058835" cy="888579"/>
          </a:xfrm>
        </p:grpSpPr>
        <p:sp>
          <p:nvSpPr>
            <p:cNvPr id="173" name="TextBox 172"/>
            <p:cNvSpPr txBox="1"/>
            <p:nvPr/>
          </p:nvSpPr>
          <p:spPr>
            <a:xfrm>
              <a:off x="7260282" y="2316186"/>
              <a:ext cx="2897442" cy="365760"/>
            </a:xfrm>
            <a:prstGeom prst="rect">
              <a:avLst/>
            </a:prstGeom>
            <a:noFill/>
          </p:spPr>
          <p:txBody>
            <a:bodyPr wrap="square" rtlCol="0">
              <a:spAutoFit/>
            </a:bodyPr>
            <a:lstStyle/>
            <a:p>
              <a:pPr algn="r"/>
              <a:r>
                <a:rPr lang="id-ID" sz="1800" b="1" dirty="0">
                  <a:latin typeface="微软雅黑" panose="020B0503020204020204" charset="-122"/>
                </a:rPr>
                <a:t>单击此处添加标题</a:t>
              </a:r>
            </a:p>
          </p:txBody>
        </p:sp>
        <p:sp>
          <p:nvSpPr>
            <p:cNvPr id="174" name="TextBox 173"/>
            <p:cNvSpPr txBox="1"/>
            <p:nvPr/>
          </p:nvSpPr>
          <p:spPr>
            <a:xfrm>
              <a:off x="6217425" y="2564685"/>
              <a:ext cx="4058835" cy="640080"/>
            </a:xfrm>
            <a:prstGeom prst="rect">
              <a:avLst/>
            </a:prstGeom>
            <a:noFill/>
          </p:spPr>
          <p:txBody>
            <a:bodyPr wrap="square" rtlCol="0">
              <a:spAutoFit/>
            </a:bodyPr>
            <a:lstStyle/>
            <a:p>
              <a:pPr algn="r">
                <a:lnSpc>
                  <a:spcPct val="150000"/>
                </a:lnSpc>
              </a:pPr>
              <a:r>
                <a:rPr lang="en-US" sz="1200" dirty="0">
                  <a:latin typeface="微软雅黑" panose="020B0503020204020204" charset="-122"/>
                  <a:cs typeface="Aparajita" panose="020B0604020202020204" pitchFamily="34" charset="0"/>
                </a:rPr>
                <a:t>请在此粘贴或者输入您的文字内容请在此粘贴或者输入您的文字内容</a:t>
              </a:r>
            </a:p>
          </p:txBody>
        </p:sp>
      </p:grpSp>
      <p:grpSp>
        <p:nvGrpSpPr>
          <p:cNvPr id="175" name="Group 174"/>
          <p:cNvGrpSpPr/>
          <p:nvPr/>
        </p:nvGrpSpPr>
        <p:grpSpPr>
          <a:xfrm>
            <a:off x="1041639" y="4723964"/>
            <a:ext cx="3854025" cy="888579"/>
            <a:chOff x="6217425" y="2316186"/>
            <a:chExt cx="4058835" cy="888579"/>
          </a:xfrm>
        </p:grpSpPr>
        <p:sp>
          <p:nvSpPr>
            <p:cNvPr id="176" name="TextBox 175"/>
            <p:cNvSpPr txBox="1"/>
            <p:nvPr/>
          </p:nvSpPr>
          <p:spPr>
            <a:xfrm>
              <a:off x="7263299" y="2316186"/>
              <a:ext cx="2894425" cy="365760"/>
            </a:xfrm>
            <a:prstGeom prst="rect">
              <a:avLst/>
            </a:prstGeom>
            <a:noFill/>
          </p:spPr>
          <p:txBody>
            <a:bodyPr wrap="square" rtlCol="0">
              <a:spAutoFit/>
            </a:bodyPr>
            <a:lstStyle/>
            <a:p>
              <a:pPr algn="r"/>
              <a:r>
                <a:rPr lang="id-ID" sz="1800" b="1" dirty="0">
                  <a:latin typeface="微软雅黑" panose="020B0503020204020204" charset="-122"/>
                </a:rPr>
                <a:t>单击此处添加标题</a:t>
              </a:r>
            </a:p>
          </p:txBody>
        </p:sp>
        <p:sp>
          <p:nvSpPr>
            <p:cNvPr id="177" name="TextBox 176"/>
            <p:cNvSpPr txBox="1"/>
            <p:nvPr/>
          </p:nvSpPr>
          <p:spPr>
            <a:xfrm>
              <a:off x="6217425" y="2564685"/>
              <a:ext cx="4058835" cy="640080"/>
            </a:xfrm>
            <a:prstGeom prst="rect">
              <a:avLst/>
            </a:prstGeom>
            <a:noFill/>
          </p:spPr>
          <p:txBody>
            <a:bodyPr wrap="square" rtlCol="0">
              <a:spAutoFit/>
            </a:bodyPr>
            <a:lstStyle/>
            <a:p>
              <a:pPr algn="r">
                <a:lnSpc>
                  <a:spcPct val="150000"/>
                </a:lnSpc>
              </a:pPr>
              <a:r>
                <a:rPr lang="en-US" sz="1200" dirty="0">
                  <a:latin typeface="微软雅黑" panose="020B0503020204020204" charset="-122"/>
                  <a:cs typeface="Aparajita" panose="020B0604020202020204" pitchFamily="34" charset="0"/>
                </a:rPr>
                <a:t>请在此粘贴或者输入您的文字内容请在此粘贴或者输入您的文字内容</a:t>
              </a:r>
            </a:p>
          </p:txBody>
        </p:sp>
      </p:grpSp>
      <p:sp>
        <p:nvSpPr>
          <p:cNvPr id="178" name="AutoShape 124"/>
          <p:cNvSpPr/>
          <p:nvPr/>
        </p:nvSpPr>
        <p:spPr bwMode="auto">
          <a:xfrm>
            <a:off x="5383897" y="1967316"/>
            <a:ext cx="460229" cy="3678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79" name="AutoShape 122"/>
          <p:cNvSpPr/>
          <p:nvPr/>
        </p:nvSpPr>
        <p:spPr bwMode="auto">
          <a:xfrm>
            <a:off x="6409164" y="2965560"/>
            <a:ext cx="407262" cy="4481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80" name="AutoShape 123"/>
          <p:cNvSpPr/>
          <p:nvPr/>
        </p:nvSpPr>
        <p:spPr bwMode="auto">
          <a:xfrm>
            <a:off x="6424670" y="1936837"/>
            <a:ext cx="407262" cy="4481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81" name="AutoShape 12"/>
          <p:cNvSpPr/>
          <p:nvPr/>
        </p:nvSpPr>
        <p:spPr bwMode="auto">
          <a:xfrm>
            <a:off x="6441762" y="3954616"/>
            <a:ext cx="330980" cy="364173"/>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82" name="AutoShape 14"/>
          <p:cNvSpPr/>
          <p:nvPr/>
        </p:nvSpPr>
        <p:spPr bwMode="auto">
          <a:xfrm>
            <a:off x="5440900" y="5010729"/>
            <a:ext cx="332308" cy="364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83" name="AutoShape 38"/>
          <p:cNvSpPr/>
          <p:nvPr/>
        </p:nvSpPr>
        <p:spPr bwMode="auto">
          <a:xfrm>
            <a:off x="5440900" y="3026423"/>
            <a:ext cx="330980" cy="3323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84" name="AutoShape 84"/>
          <p:cNvSpPr/>
          <p:nvPr/>
        </p:nvSpPr>
        <p:spPr bwMode="auto">
          <a:xfrm>
            <a:off x="5429358" y="3951602"/>
            <a:ext cx="330980" cy="3323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85" name="AutoShape 14"/>
          <p:cNvSpPr/>
          <p:nvPr/>
        </p:nvSpPr>
        <p:spPr bwMode="auto">
          <a:xfrm>
            <a:off x="6472577" y="4999184"/>
            <a:ext cx="332308" cy="364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561" y="5503"/>
                </a:moveTo>
                <a:cubicBezTo>
                  <a:pt x="20836" y="5503"/>
                  <a:pt x="21078" y="5553"/>
                  <a:pt x="21285" y="5656"/>
                </a:cubicBezTo>
                <a:cubicBezTo>
                  <a:pt x="21498" y="5760"/>
                  <a:pt x="21599" y="5889"/>
                  <a:pt x="21599" y="6045"/>
                </a:cubicBezTo>
                <a:cubicBezTo>
                  <a:pt x="21599" y="6136"/>
                  <a:pt x="21585" y="6208"/>
                  <a:pt x="21556" y="6261"/>
                </a:cubicBezTo>
                <a:lnTo>
                  <a:pt x="8488" y="21266"/>
                </a:lnTo>
                <a:cubicBezTo>
                  <a:pt x="8333" y="21489"/>
                  <a:pt x="8000" y="21599"/>
                  <a:pt x="7493" y="21599"/>
                </a:cubicBezTo>
                <a:cubicBezTo>
                  <a:pt x="7217" y="21599"/>
                  <a:pt x="6961" y="21549"/>
                  <a:pt x="6729" y="21446"/>
                </a:cubicBezTo>
                <a:cubicBezTo>
                  <a:pt x="6497" y="21343"/>
                  <a:pt x="6381" y="21213"/>
                  <a:pt x="6381" y="21057"/>
                </a:cubicBezTo>
                <a:cubicBezTo>
                  <a:pt x="6381" y="21014"/>
                  <a:pt x="6406" y="20973"/>
                  <a:pt x="6454" y="20947"/>
                </a:cubicBezTo>
                <a:lnTo>
                  <a:pt x="11169" y="10444"/>
                </a:lnTo>
                <a:cubicBezTo>
                  <a:pt x="10985" y="10473"/>
                  <a:pt x="10613" y="10531"/>
                  <a:pt x="10058" y="10610"/>
                </a:cubicBezTo>
                <a:cubicBezTo>
                  <a:pt x="9502" y="10689"/>
                  <a:pt x="8874" y="10776"/>
                  <a:pt x="8164" y="10867"/>
                </a:cubicBezTo>
                <a:cubicBezTo>
                  <a:pt x="7454" y="10960"/>
                  <a:pt x="6705" y="11061"/>
                  <a:pt x="5922" y="11171"/>
                </a:cubicBezTo>
                <a:cubicBezTo>
                  <a:pt x="5135" y="11284"/>
                  <a:pt x="4401" y="11387"/>
                  <a:pt x="3724" y="11483"/>
                </a:cubicBezTo>
                <a:cubicBezTo>
                  <a:pt x="3043" y="11579"/>
                  <a:pt x="2459" y="11654"/>
                  <a:pt x="1966" y="11707"/>
                </a:cubicBezTo>
                <a:cubicBezTo>
                  <a:pt x="1473" y="11760"/>
                  <a:pt x="1178" y="11786"/>
                  <a:pt x="1087" y="11786"/>
                </a:cubicBezTo>
                <a:cubicBezTo>
                  <a:pt x="777" y="11786"/>
                  <a:pt x="521" y="11733"/>
                  <a:pt x="314" y="11623"/>
                </a:cubicBezTo>
                <a:cubicBezTo>
                  <a:pt x="106" y="11510"/>
                  <a:pt x="0" y="11385"/>
                  <a:pt x="0" y="11248"/>
                </a:cubicBezTo>
                <a:cubicBezTo>
                  <a:pt x="0" y="11186"/>
                  <a:pt x="14" y="11150"/>
                  <a:pt x="43" y="11133"/>
                </a:cubicBezTo>
                <a:lnTo>
                  <a:pt x="4879" y="424"/>
                </a:lnTo>
                <a:cubicBezTo>
                  <a:pt x="4942" y="302"/>
                  <a:pt x="5067" y="201"/>
                  <a:pt x="5261" y="120"/>
                </a:cubicBezTo>
                <a:cubicBezTo>
                  <a:pt x="5454" y="40"/>
                  <a:pt x="5671" y="0"/>
                  <a:pt x="5922" y="0"/>
                </a:cubicBezTo>
                <a:lnTo>
                  <a:pt x="13874" y="0"/>
                </a:lnTo>
                <a:cubicBezTo>
                  <a:pt x="14155" y="0"/>
                  <a:pt x="14396" y="52"/>
                  <a:pt x="14604" y="153"/>
                </a:cubicBezTo>
                <a:cubicBezTo>
                  <a:pt x="14812" y="256"/>
                  <a:pt x="14918" y="386"/>
                  <a:pt x="14918" y="539"/>
                </a:cubicBezTo>
                <a:cubicBezTo>
                  <a:pt x="14918" y="585"/>
                  <a:pt x="14908" y="623"/>
                  <a:pt x="14894" y="652"/>
                </a:cubicBezTo>
                <a:cubicBezTo>
                  <a:pt x="14879" y="686"/>
                  <a:pt x="14855" y="729"/>
                  <a:pt x="14821" y="779"/>
                </a:cubicBezTo>
                <a:lnTo>
                  <a:pt x="10662" y="6801"/>
                </a:lnTo>
                <a:cubicBezTo>
                  <a:pt x="10845" y="6770"/>
                  <a:pt x="11208" y="6719"/>
                  <a:pt x="11749" y="6647"/>
                </a:cubicBezTo>
                <a:cubicBezTo>
                  <a:pt x="12290" y="6573"/>
                  <a:pt x="12913" y="6491"/>
                  <a:pt x="13618" y="6398"/>
                </a:cubicBezTo>
                <a:cubicBezTo>
                  <a:pt x="14329" y="6307"/>
                  <a:pt x="15063" y="6206"/>
                  <a:pt x="15821" y="6095"/>
                </a:cubicBezTo>
                <a:cubicBezTo>
                  <a:pt x="16575" y="5983"/>
                  <a:pt x="17290" y="5884"/>
                  <a:pt x="17971" y="5800"/>
                </a:cubicBezTo>
                <a:cubicBezTo>
                  <a:pt x="18648" y="5719"/>
                  <a:pt x="19227" y="5647"/>
                  <a:pt x="19706" y="5589"/>
                </a:cubicBezTo>
                <a:cubicBezTo>
                  <a:pt x="20179" y="5534"/>
                  <a:pt x="20464" y="5503"/>
                  <a:pt x="20561" y="5503"/>
                </a:cubicBezTo>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3"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6833">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8"/>
                                        </p:tgtEl>
                                        <p:attrNameLst>
                                          <p:attrName>style.visibility</p:attrName>
                                        </p:attrNameLst>
                                      </p:cBhvr>
                                      <p:to>
                                        <p:strVal val="visible"/>
                                      </p:to>
                                    </p:set>
                                    <p:animEffect transition="in" filter="fade">
                                      <p:cBhvr>
                                        <p:cTn id="11" dur="500"/>
                                        <p:tgtEl>
                                          <p:spTgt spid="1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1"/>
                                        </p:tgtEl>
                                        <p:attrNameLst>
                                          <p:attrName>style.visibility</p:attrName>
                                        </p:attrNameLst>
                                      </p:cBhvr>
                                      <p:to>
                                        <p:strVal val="visible"/>
                                      </p:to>
                                    </p:set>
                                    <p:animEffect transition="in" filter="fade">
                                      <p:cBhvr>
                                        <p:cTn id="19" dur="500"/>
                                        <p:tgtEl>
                                          <p:spTgt spid="12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fade">
                                      <p:cBhvr>
                                        <p:cTn id="23" dur="500"/>
                                        <p:tgtEl>
                                          <p:spTgt spid="11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24"/>
                                        </p:tgtEl>
                                        <p:attrNameLst>
                                          <p:attrName>style.visibility</p:attrName>
                                        </p:attrNameLst>
                                      </p:cBhvr>
                                      <p:to>
                                        <p:strVal val="visible"/>
                                      </p:to>
                                    </p:set>
                                    <p:animEffect transition="in" filter="fade">
                                      <p:cBhvr>
                                        <p:cTn id="27" dur="500"/>
                                        <p:tgtEl>
                                          <p:spTgt spid="12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fade">
                                      <p:cBhvr>
                                        <p:cTn id="31" dur="500"/>
                                        <p:tgtEl>
                                          <p:spTgt spid="11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27"/>
                                        </p:tgtEl>
                                        <p:attrNameLst>
                                          <p:attrName>style.visibility</p:attrName>
                                        </p:attrNameLst>
                                      </p:cBhvr>
                                      <p:to>
                                        <p:strVal val="visible"/>
                                      </p:to>
                                    </p:set>
                                    <p:animEffect transition="in" filter="fade">
                                      <p:cBhvr>
                                        <p:cTn id="35" dur="500"/>
                                        <p:tgtEl>
                                          <p:spTgt spid="12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40"/>
                                        </p:tgtEl>
                                        <p:attrNameLst>
                                          <p:attrName>style.visibility</p:attrName>
                                        </p:attrNameLst>
                                      </p:cBhvr>
                                      <p:to>
                                        <p:strVal val="visible"/>
                                      </p:to>
                                    </p:set>
                                    <p:animEffect transition="in" filter="fade">
                                      <p:cBhvr>
                                        <p:cTn id="39" dur="500"/>
                                        <p:tgtEl>
                                          <p:spTgt spid="14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54"/>
                                        </p:tgtEl>
                                        <p:attrNameLst>
                                          <p:attrName>style.visibility</p:attrName>
                                        </p:attrNameLst>
                                      </p:cBhvr>
                                      <p:to>
                                        <p:strVal val="visible"/>
                                      </p:to>
                                    </p:set>
                                    <p:animEffect transition="in" filter="fade">
                                      <p:cBhvr>
                                        <p:cTn id="43" dur="500"/>
                                        <p:tgtEl>
                                          <p:spTgt spid="154"/>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69"/>
                                        </p:tgtEl>
                                        <p:attrNameLst>
                                          <p:attrName>style.visibility</p:attrName>
                                        </p:attrNameLst>
                                      </p:cBhvr>
                                      <p:to>
                                        <p:strVal val="visible"/>
                                      </p:to>
                                    </p:set>
                                    <p:animEffect transition="in" filter="fade">
                                      <p:cBhvr>
                                        <p:cTn id="51" dur="500"/>
                                        <p:tgtEl>
                                          <p:spTgt spid="169"/>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42"/>
                                        </p:tgtEl>
                                        <p:attrNameLst>
                                          <p:attrName>style.visibility</p:attrName>
                                        </p:attrNameLst>
                                      </p:cBhvr>
                                      <p:to>
                                        <p:strVal val="visible"/>
                                      </p:to>
                                    </p:set>
                                    <p:animEffect transition="in" filter="fade">
                                      <p:cBhvr>
                                        <p:cTn id="55" dur="500"/>
                                        <p:tgtEl>
                                          <p:spTgt spid="142"/>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72"/>
                                        </p:tgtEl>
                                        <p:attrNameLst>
                                          <p:attrName>style.visibility</p:attrName>
                                        </p:attrNameLst>
                                      </p:cBhvr>
                                      <p:to>
                                        <p:strVal val="visible"/>
                                      </p:to>
                                    </p:set>
                                    <p:animEffect transition="in" filter="fade">
                                      <p:cBhvr>
                                        <p:cTn id="59" dur="500"/>
                                        <p:tgtEl>
                                          <p:spTgt spid="17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43"/>
                                        </p:tgtEl>
                                        <p:attrNameLst>
                                          <p:attrName>style.visibility</p:attrName>
                                        </p:attrNameLst>
                                      </p:cBhvr>
                                      <p:to>
                                        <p:strVal val="visible"/>
                                      </p:to>
                                    </p:set>
                                    <p:animEffect transition="in" filter="fade">
                                      <p:cBhvr>
                                        <p:cTn id="63" dur="500"/>
                                        <p:tgtEl>
                                          <p:spTgt spid="143"/>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175"/>
                                        </p:tgtEl>
                                        <p:attrNameLst>
                                          <p:attrName>style.visibility</p:attrName>
                                        </p:attrNameLst>
                                      </p:cBhvr>
                                      <p:to>
                                        <p:strVal val="visible"/>
                                      </p:to>
                                    </p:set>
                                    <p:animEffect transition="in" filter="fade">
                                      <p:cBhvr>
                                        <p:cTn id="67"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ldLvl="0" animBg="1"/>
      <p:bldP spid="82" grpId="0" bldLvl="0" animBg="1"/>
      <p:bldP spid="116" grpId="0" bldLvl="0" animBg="1"/>
      <p:bldP spid="117" grpId="0" bldLvl="0" animBg="1"/>
      <p:bldP spid="140" grpId="0" bldLvl="0" animBg="1"/>
      <p:bldP spid="141" grpId="0" bldLvl="0" animBg="1"/>
      <p:bldP spid="142" grpId="0" bldLvl="0" animBg="1"/>
      <p:bldP spid="143"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Bent Arrow 70"/>
          <p:cNvSpPr/>
          <p:nvPr/>
        </p:nvSpPr>
        <p:spPr>
          <a:xfrm rot="5400000" flipH="1">
            <a:off x="7271403" y="3063365"/>
            <a:ext cx="561915" cy="550736"/>
          </a:xfrm>
          <a:prstGeom prst="bentArrow">
            <a:avLst>
              <a:gd name="adj1" fmla="val 11812"/>
              <a:gd name="adj2" fmla="val 11928"/>
              <a:gd name="adj3" fmla="val 22809"/>
              <a:gd name="adj4" fmla="val 79194"/>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2400" dirty="0">
              <a:solidFill>
                <a:schemeClr val="tx1"/>
              </a:solidFill>
              <a:latin typeface="微软雅黑" panose="020B0503020204020204" charset="-122"/>
            </a:endParaRPr>
          </a:p>
        </p:txBody>
      </p:sp>
      <p:sp>
        <p:nvSpPr>
          <p:cNvPr id="54" name="Round Diagonal Corner Rectangle 53"/>
          <p:cNvSpPr/>
          <p:nvPr/>
        </p:nvSpPr>
        <p:spPr>
          <a:xfrm>
            <a:off x="2802461" y="1927180"/>
            <a:ext cx="1051286" cy="1051560"/>
          </a:xfrm>
          <a:prstGeom prst="round2DiagRect">
            <a:avLst>
              <a:gd name="adj1" fmla="val 18841"/>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ndParaRPr>
          </a:p>
        </p:txBody>
      </p:sp>
      <p:sp>
        <p:nvSpPr>
          <p:cNvPr id="67" name="TextBox 66"/>
          <p:cNvSpPr txBox="1"/>
          <p:nvPr/>
        </p:nvSpPr>
        <p:spPr>
          <a:xfrm>
            <a:off x="2949820" y="2495908"/>
            <a:ext cx="732790" cy="346075"/>
          </a:xfrm>
          <a:prstGeom prst="rect">
            <a:avLst/>
          </a:prstGeom>
          <a:noFill/>
        </p:spPr>
        <p:txBody>
          <a:bodyPr wrap="none" lIns="109709" tIns="54855" rIns="109709" bIns="54855" rtlCol="0">
            <a:spAutoFit/>
          </a:bodyPr>
          <a:lstStyle/>
          <a:p>
            <a:pPr algn="ctr"/>
            <a:r>
              <a:rPr lang="en-US" sz="1450" dirty="0">
                <a:solidFill>
                  <a:schemeClr val="bg1"/>
                </a:solidFill>
                <a:latin typeface="微软雅黑" panose="020B0503020204020204" charset="-122"/>
                <a:ea typeface="Open Sans Light" panose="020B0306030504020204" pitchFamily="34" charset="0"/>
                <a:cs typeface="Aparajita" panose="020B0604020202020204" pitchFamily="34" charset="0"/>
              </a:rPr>
              <a:t>Social</a:t>
            </a:r>
            <a:endParaRPr lang="bg-BG" sz="1450" dirty="0">
              <a:solidFill>
                <a:schemeClr val="bg1"/>
              </a:solidFill>
              <a:latin typeface="Lato Regular"/>
              <a:ea typeface="Open Sans Light" panose="020B0306030504020204" pitchFamily="34" charset="0"/>
              <a:cs typeface="Aparajita" panose="020B0604020202020204" pitchFamily="34" charset="0"/>
            </a:endParaRPr>
          </a:p>
        </p:txBody>
      </p:sp>
      <p:sp>
        <p:nvSpPr>
          <p:cNvPr id="90" name="Bent Arrow 89"/>
          <p:cNvSpPr/>
          <p:nvPr/>
        </p:nvSpPr>
        <p:spPr>
          <a:xfrm rot="10800000" flipH="1">
            <a:off x="4399873" y="3057775"/>
            <a:ext cx="561915" cy="550736"/>
          </a:xfrm>
          <a:prstGeom prst="bentArrow">
            <a:avLst>
              <a:gd name="adj1" fmla="val 11812"/>
              <a:gd name="adj2" fmla="val 11928"/>
              <a:gd name="adj3" fmla="val 22809"/>
              <a:gd name="adj4" fmla="val 79194"/>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2400" dirty="0">
              <a:solidFill>
                <a:schemeClr val="tx1"/>
              </a:solidFill>
              <a:latin typeface="微软雅黑" panose="020B0503020204020204" charset="-122"/>
            </a:endParaRPr>
          </a:p>
        </p:txBody>
      </p:sp>
      <p:sp>
        <p:nvSpPr>
          <p:cNvPr id="99" name="Freeform 49"/>
          <p:cNvSpPr>
            <a:spLocks noChangeArrowheads="1"/>
          </p:cNvSpPr>
          <p:nvPr/>
        </p:nvSpPr>
        <p:spPr bwMode="auto">
          <a:xfrm>
            <a:off x="3158312" y="2183934"/>
            <a:ext cx="347311" cy="340941"/>
          </a:xfrm>
          <a:custGeom>
            <a:avLst/>
            <a:gdLst>
              <a:gd name="T0" fmla="*/ 239 w 479"/>
              <a:gd name="T1" fmla="*/ 0 h 471"/>
              <a:gd name="T2" fmla="*/ 239 w 479"/>
              <a:gd name="T3" fmla="*/ 0 h 471"/>
              <a:gd name="T4" fmla="*/ 0 w 479"/>
              <a:gd name="T5" fmla="*/ 231 h 471"/>
              <a:gd name="T6" fmla="*/ 239 w 479"/>
              <a:gd name="T7" fmla="*/ 470 h 471"/>
              <a:gd name="T8" fmla="*/ 478 w 479"/>
              <a:gd name="T9" fmla="*/ 231 h 471"/>
              <a:gd name="T10" fmla="*/ 239 w 479"/>
              <a:gd name="T11" fmla="*/ 0 h 471"/>
              <a:gd name="T12" fmla="*/ 177 w 479"/>
              <a:gd name="T13" fmla="*/ 338 h 471"/>
              <a:gd name="T14" fmla="*/ 177 w 479"/>
              <a:gd name="T15" fmla="*/ 338 h 471"/>
              <a:gd name="T16" fmla="*/ 133 w 479"/>
              <a:gd name="T17" fmla="*/ 338 h 471"/>
              <a:gd name="T18" fmla="*/ 133 w 479"/>
              <a:gd name="T19" fmla="*/ 178 h 471"/>
              <a:gd name="T20" fmla="*/ 177 w 479"/>
              <a:gd name="T21" fmla="*/ 178 h 471"/>
              <a:gd name="T22" fmla="*/ 177 w 479"/>
              <a:gd name="T23" fmla="*/ 338 h 471"/>
              <a:gd name="T24" fmla="*/ 159 w 479"/>
              <a:gd name="T25" fmla="*/ 160 h 471"/>
              <a:gd name="T26" fmla="*/ 159 w 479"/>
              <a:gd name="T27" fmla="*/ 160 h 471"/>
              <a:gd name="T28" fmla="*/ 133 w 479"/>
              <a:gd name="T29" fmla="*/ 134 h 471"/>
              <a:gd name="T30" fmla="*/ 159 w 479"/>
              <a:gd name="T31" fmla="*/ 107 h 471"/>
              <a:gd name="T32" fmla="*/ 186 w 479"/>
              <a:gd name="T33" fmla="*/ 134 h 471"/>
              <a:gd name="T34" fmla="*/ 159 w 479"/>
              <a:gd name="T35" fmla="*/ 160 h 471"/>
              <a:gd name="T36" fmla="*/ 354 w 479"/>
              <a:gd name="T37" fmla="*/ 338 h 471"/>
              <a:gd name="T38" fmla="*/ 354 w 479"/>
              <a:gd name="T39" fmla="*/ 338 h 471"/>
              <a:gd name="T40" fmla="*/ 310 w 479"/>
              <a:gd name="T41" fmla="*/ 338 h 471"/>
              <a:gd name="T42" fmla="*/ 310 w 479"/>
              <a:gd name="T43" fmla="*/ 249 h 471"/>
              <a:gd name="T44" fmla="*/ 284 w 479"/>
              <a:gd name="T45" fmla="*/ 213 h 471"/>
              <a:gd name="T46" fmla="*/ 256 w 479"/>
              <a:gd name="T47" fmla="*/ 231 h 471"/>
              <a:gd name="T48" fmla="*/ 256 w 479"/>
              <a:gd name="T49" fmla="*/ 240 h 471"/>
              <a:gd name="T50" fmla="*/ 256 w 479"/>
              <a:gd name="T51" fmla="*/ 338 h 471"/>
              <a:gd name="T52" fmla="*/ 212 w 479"/>
              <a:gd name="T53" fmla="*/ 338 h 471"/>
              <a:gd name="T54" fmla="*/ 212 w 479"/>
              <a:gd name="T55" fmla="*/ 231 h 471"/>
              <a:gd name="T56" fmla="*/ 203 w 479"/>
              <a:gd name="T57" fmla="*/ 178 h 471"/>
              <a:gd name="T58" fmla="*/ 247 w 479"/>
              <a:gd name="T59" fmla="*/ 178 h 471"/>
              <a:gd name="T60" fmla="*/ 247 w 479"/>
              <a:gd name="T61" fmla="*/ 196 h 471"/>
              <a:gd name="T62" fmla="*/ 256 w 479"/>
              <a:gd name="T63" fmla="*/ 196 h 471"/>
              <a:gd name="T64" fmla="*/ 300 w 479"/>
              <a:gd name="T65" fmla="*/ 178 h 471"/>
              <a:gd name="T66" fmla="*/ 354 w 479"/>
              <a:gd name="T67" fmla="*/ 240 h 471"/>
              <a:gd name="T68" fmla="*/ 354 w 479"/>
              <a:gd name="T69" fmla="*/ 338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9" h="471">
                <a:moveTo>
                  <a:pt x="239" y="0"/>
                </a:moveTo>
                <a:lnTo>
                  <a:pt x="239" y="0"/>
                </a:lnTo>
                <a:cubicBezTo>
                  <a:pt x="106" y="0"/>
                  <a:pt x="0" y="107"/>
                  <a:pt x="0" y="231"/>
                </a:cubicBezTo>
                <a:cubicBezTo>
                  <a:pt x="0" y="364"/>
                  <a:pt x="106" y="470"/>
                  <a:pt x="239" y="470"/>
                </a:cubicBezTo>
                <a:cubicBezTo>
                  <a:pt x="372" y="470"/>
                  <a:pt x="478" y="364"/>
                  <a:pt x="478" y="231"/>
                </a:cubicBezTo>
                <a:cubicBezTo>
                  <a:pt x="478" y="107"/>
                  <a:pt x="372" y="0"/>
                  <a:pt x="239" y="0"/>
                </a:cubicBezTo>
                <a:close/>
                <a:moveTo>
                  <a:pt x="177" y="338"/>
                </a:moveTo>
                <a:lnTo>
                  <a:pt x="177" y="338"/>
                </a:lnTo>
                <a:cubicBezTo>
                  <a:pt x="133" y="338"/>
                  <a:pt x="133" y="338"/>
                  <a:pt x="133" y="338"/>
                </a:cubicBezTo>
                <a:cubicBezTo>
                  <a:pt x="133" y="178"/>
                  <a:pt x="133" y="178"/>
                  <a:pt x="133" y="178"/>
                </a:cubicBezTo>
                <a:cubicBezTo>
                  <a:pt x="177" y="178"/>
                  <a:pt x="177" y="178"/>
                  <a:pt x="177" y="178"/>
                </a:cubicBezTo>
                <a:lnTo>
                  <a:pt x="177" y="338"/>
                </a:lnTo>
                <a:close/>
                <a:moveTo>
                  <a:pt x="159" y="160"/>
                </a:moveTo>
                <a:lnTo>
                  <a:pt x="159" y="160"/>
                </a:lnTo>
                <a:cubicBezTo>
                  <a:pt x="141" y="160"/>
                  <a:pt x="133" y="151"/>
                  <a:pt x="133" y="134"/>
                </a:cubicBezTo>
                <a:cubicBezTo>
                  <a:pt x="133" y="125"/>
                  <a:pt x="141" y="107"/>
                  <a:pt x="159" y="107"/>
                </a:cubicBezTo>
                <a:cubicBezTo>
                  <a:pt x="168" y="107"/>
                  <a:pt x="177" y="125"/>
                  <a:pt x="186" y="134"/>
                </a:cubicBezTo>
                <a:cubicBezTo>
                  <a:pt x="186" y="151"/>
                  <a:pt x="168" y="160"/>
                  <a:pt x="159" y="160"/>
                </a:cubicBezTo>
                <a:close/>
                <a:moveTo>
                  <a:pt x="354" y="338"/>
                </a:moveTo>
                <a:lnTo>
                  <a:pt x="354" y="338"/>
                </a:lnTo>
                <a:cubicBezTo>
                  <a:pt x="310" y="338"/>
                  <a:pt x="310" y="338"/>
                  <a:pt x="310" y="338"/>
                </a:cubicBezTo>
                <a:cubicBezTo>
                  <a:pt x="310" y="249"/>
                  <a:pt x="310" y="249"/>
                  <a:pt x="310" y="249"/>
                </a:cubicBezTo>
                <a:cubicBezTo>
                  <a:pt x="310" y="231"/>
                  <a:pt x="300" y="213"/>
                  <a:pt x="284" y="213"/>
                </a:cubicBezTo>
                <a:cubicBezTo>
                  <a:pt x="275" y="213"/>
                  <a:pt x="265" y="222"/>
                  <a:pt x="256" y="231"/>
                </a:cubicBezTo>
                <a:lnTo>
                  <a:pt x="256" y="240"/>
                </a:lnTo>
                <a:cubicBezTo>
                  <a:pt x="256" y="338"/>
                  <a:pt x="256" y="338"/>
                  <a:pt x="256" y="338"/>
                </a:cubicBezTo>
                <a:cubicBezTo>
                  <a:pt x="212" y="338"/>
                  <a:pt x="212" y="338"/>
                  <a:pt x="212" y="338"/>
                </a:cubicBezTo>
                <a:cubicBezTo>
                  <a:pt x="212" y="231"/>
                  <a:pt x="212" y="231"/>
                  <a:pt x="212" y="231"/>
                </a:cubicBezTo>
                <a:cubicBezTo>
                  <a:pt x="212" y="205"/>
                  <a:pt x="212" y="196"/>
                  <a:pt x="203" y="178"/>
                </a:cubicBezTo>
                <a:cubicBezTo>
                  <a:pt x="247" y="178"/>
                  <a:pt x="247" y="178"/>
                  <a:pt x="247" y="178"/>
                </a:cubicBezTo>
                <a:cubicBezTo>
                  <a:pt x="247" y="196"/>
                  <a:pt x="247" y="196"/>
                  <a:pt x="247" y="196"/>
                </a:cubicBezTo>
                <a:cubicBezTo>
                  <a:pt x="256" y="196"/>
                  <a:pt x="256" y="196"/>
                  <a:pt x="256" y="196"/>
                </a:cubicBezTo>
                <a:cubicBezTo>
                  <a:pt x="256" y="187"/>
                  <a:pt x="275" y="178"/>
                  <a:pt x="300" y="178"/>
                </a:cubicBezTo>
                <a:cubicBezTo>
                  <a:pt x="337" y="178"/>
                  <a:pt x="354" y="196"/>
                  <a:pt x="354" y="240"/>
                </a:cubicBezTo>
                <a:lnTo>
                  <a:pt x="354" y="338"/>
                </a:lnTo>
                <a:close/>
              </a:path>
            </a:pathLst>
          </a:custGeom>
          <a:solidFill>
            <a:schemeClr val="bg1"/>
          </a:solidFill>
          <a:ln>
            <a:noFill/>
          </a:ln>
          <a:effectLst/>
        </p:spPr>
        <p:txBody>
          <a:bodyPr wrap="none" anchor="ctr"/>
          <a:lstStyle/>
          <a:p>
            <a:endParaRPr lang="en-US" sz="1800" dirty="0">
              <a:latin typeface="微软雅黑" panose="020B0503020204020204" charset="-122"/>
            </a:endParaRPr>
          </a:p>
        </p:txBody>
      </p:sp>
      <p:grpSp>
        <p:nvGrpSpPr>
          <p:cNvPr id="2" name="Group 1"/>
          <p:cNvGrpSpPr/>
          <p:nvPr/>
        </p:nvGrpSpPr>
        <p:grpSpPr>
          <a:xfrm>
            <a:off x="3910883" y="1927180"/>
            <a:ext cx="1051286" cy="1051560"/>
            <a:chOff x="7817390" y="4649380"/>
            <a:chExt cx="2102572" cy="2103120"/>
          </a:xfrm>
        </p:grpSpPr>
        <p:sp>
          <p:nvSpPr>
            <p:cNvPr id="53" name="Round Diagonal Corner Rectangle 52"/>
            <p:cNvSpPr/>
            <p:nvPr/>
          </p:nvSpPr>
          <p:spPr>
            <a:xfrm rot="5400000">
              <a:off x="7817116" y="4649654"/>
              <a:ext cx="2103120" cy="2102572"/>
            </a:xfrm>
            <a:prstGeom prst="round2DiagRect">
              <a:avLst>
                <a:gd name="adj1" fmla="val 18841"/>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ndParaRPr>
            </a:p>
          </p:txBody>
        </p:sp>
        <p:sp>
          <p:nvSpPr>
            <p:cNvPr id="62" name="TextBox 61"/>
            <p:cNvSpPr txBox="1"/>
            <p:nvPr/>
          </p:nvSpPr>
          <p:spPr>
            <a:xfrm>
              <a:off x="8145663" y="5786835"/>
              <a:ext cx="1465580" cy="692150"/>
            </a:xfrm>
            <a:prstGeom prst="rect">
              <a:avLst/>
            </a:prstGeom>
            <a:noFill/>
          </p:spPr>
          <p:txBody>
            <a:bodyPr wrap="none" lIns="109709" tIns="54855" rIns="109709" bIns="54855" rtlCol="0">
              <a:spAutoFit/>
            </a:bodyPr>
            <a:lstStyle/>
            <a:p>
              <a:pPr algn="ctr"/>
              <a:r>
                <a:rPr lang="en-US" sz="1450" dirty="0">
                  <a:solidFill>
                    <a:schemeClr val="bg1"/>
                  </a:solidFill>
                  <a:latin typeface="微软雅黑" panose="020B0503020204020204" charset="-122"/>
                  <a:ea typeface="Open Sans Light" panose="020B0306030504020204" pitchFamily="34" charset="0"/>
                  <a:cs typeface="Aparajita" panose="020B0604020202020204" pitchFamily="34" charset="0"/>
                </a:rPr>
                <a:t>Social</a:t>
              </a:r>
              <a:endParaRPr lang="bg-BG" sz="1450" dirty="0">
                <a:solidFill>
                  <a:schemeClr val="bg1"/>
                </a:solidFill>
                <a:latin typeface="Lato Regular"/>
                <a:ea typeface="Open Sans Light" panose="020B0306030504020204" pitchFamily="34" charset="0"/>
                <a:cs typeface="Aparajita" panose="020B0604020202020204" pitchFamily="34" charset="0"/>
              </a:endParaRPr>
            </a:p>
          </p:txBody>
        </p:sp>
        <p:sp>
          <p:nvSpPr>
            <p:cNvPr id="100" name="Freeform 86"/>
            <p:cNvSpPr>
              <a:spLocks noChangeArrowheads="1"/>
            </p:cNvSpPr>
            <p:nvPr/>
          </p:nvSpPr>
          <p:spPr bwMode="auto">
            <a:xfrm>
              <a:off x="8502195" y="5128610"/>
              <a:ext cx="694622" cy="68187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p:spPr>
          <p:txBody>
            <a:bodyPr wrap="none" anchor="ctr"/>
            <a:lstStyle/>
            <a:p>
              <a:endParaRPr lang="en-US" sz="1800" dirty="0">
                <a:latin typeface="微软雅黑" panose="020B0503020204020204" charset="-122"/>
              </a:endParaRPr>
            </a:p>
          </p:txBody>
        </p:sp>
      </p:grpSp>
      <p:grpSp>
        <p:nvGrpSpPr>
          <p:cNvPr id="7" name="Group 6"/>
          <p:cNvGrpSpPr/>
          <p:nvPr/>
        </p:nvGrpSpPr>
        <p:grpSpPr>
          <a:xfrm>
            <a:off x="8322423" y="1916040"/>
            <a:ext cx="1051286" cy="1051560"/>
            <a:chOff x="16640470" y="4627100"/>
            <a:chExt cx="2102572" cy="2103120"/>
          </a:xfrm>
        </p:grpSpPr>
        <p:sp>
          <p:nvSpPr>
            <p:cNvPr id="101" name="Round Diagonal Corner Rectangle 100"/>
            <p:cNvSpPr/>
            <p:nvPr/>
          </p:nvSpPr>
          <p:spPr>
            <a:xfrm rot="5400000">
              <a:off x="16640196" y="4627374"/>
              <a:ext cx="2103120" cy="2102572"/>
            </a:xfrm>
            <a:prstGeom prst="round2DiagRect">
              <a:avLst>
                <a:gd name="adj1" fmla="val 18841"/>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ndParaRPr>
            </a:p>
          </p:txBody>
        </p:sp>
        <p:sp>
          <p:nvSpPr>
            <p:cNvPr id="102" name="TextBox 101"/>
            <p:cNvSpPr txBox="1"/>
            <p:nvPr/>
          </p:nvSpPr>
          <p:spPr>
            <a:xfrm>
              <a:off x="16968743" y="5786835"/>
              <a:ext cx="1465580" cy="692150"/>
            </a:xfrm>
            <a:prstGeom prst="rect">
              <a:avLst/>
            </a:prstGeom>
            <a:noFill/>
          </p:spPr>
          <p:txBody>
            <a:bodyPr wrap="none" lIns="109709" tIns="54855" rIns="109709" bIns="54855" rtlCol="0">
              <a:spAutoFit/>
            </a:bodyPr>
            <a:lstStyle/>
            <a:p>
              <a:pPr algn="ctr"/>
              <a:r>
                <a:rPr lang="en-US" sz="1450" dirty="0">
                  <a:solidFill>
                    <a:schemeClr val="bg1"/>
                  </a:solidFill>
                  <a:latin typeface="微软雅黑" panose="020B0503020204020204" charset="-122"/>
                  <a:ea typeface="Open Sans Light" panose="020B0306030504020204" pitchFamily="34" charset="0"/>
                  <a:cs typeface="Aparajita" panose="020B0604020202020204" pitchFamily="34" charset="0"/>
                </a:rPr>
                <a:t>Social</a:t>
              </a:r>
              <a:endParaRPr lang="bg-BG" sz="1450" dirty="0">
                <a:solidFill>
                  <a:schemeClr val="bg1"/>
                </a:solidFill>
                <a:latin typeface="Lato Regular"/>
                <a:ea typeface="Open Sans Light" panose="020B0306030504020204" pitchFamily="34" charset="0"/>
                <a:cs typeface="Aparajita" panose="020B0604020202020204" pitchFamily="34" charset="0"/>
              </a:endParaRPr>
            </a:p>
          </p:txBody>
        </p:sp>
        <p:sp>
          <p:nvSpPr>
            <p:cNvPr id="103" name="Freeform 86"/>
            <p:cNvSpPr>
              <a:spLocks noChangeArrowheads="1"/>
            </p:cNvSpPr>
            <p:nvPr/>
          </p:nvSpPr>
          <p:spPr bwMode="auto">
            <a:xfrm>
              <a:off x="17325275" y="5128610"/>
              <a:ext cx="694622" cy="681876"/>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p:spPr>
          <p:txBody>
            <a:bodyPr wrap="none" anchor="ctr"/>
            <a:lstStyle/>
            <a:p>
              <a:endParaRPr lang="en-US" sz="1800" dirty="0">
                <a:latin typeface="微软雅黑" panose="020B0503020204020204" charset="-122"/>
              </a:endParaRPr>
            </a:p>
          </p:txBody>
        </p:sp>
      </p:grpSp>
      <p:grpSp>
        <p:nvGrpSpPr>
          <p:cNvPr id="6" name="Group 5"/>
          <p:cNvGrpSpPr/>
          <p:nvPr/>
        </p:nvGrpSpPr>
        <p:grpSpPr>
          <a:xfrm>
            <a:off x="7224324" y="1914721"/>
            <a:ext cx="1051286" cy="1051560"/>
            <a:chOff x="14444272" y="4624462"/>
            <a:chExt cx="2102572" cy="2103120"/>
          </a:xfrm>
        </p:grpSpPr>
        <p:sp>
          <p:nvSpPr>
            <p:cNvPr id="45" name="Round Diagonal Corner Rectangle 44"/>
            <p:cNvSpPr/>
            <p:nvPr/>
          </p:nvSpPr>
          <p:spPr>
            <a:xfrm>
              <a:off x="14444272" y="4624462"/>
              <a:ext cx="2102572" cy="2103120"/>
            </a:xfrm>
            <a:prstGeom prst="round2DiagRect">
              <a:avLst>
                <a:gd name="adj1" fmla="val 18841"/>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ndParaRPr>
            </a:p>
          </p:txBody>
        </p:sp>
        <p:sp>
          <p:nvSpPr>
            <p:cNvPr id="104" name="TextBox 103"/>
            <p:cNvSpPr txBox="1"/>
            <p:nvPr/>
          </p:nvSpPr>
          <p:spPr>
            <a:xfrm>
              <a:off x="14772514" y="5778209"/>
              <a:ext cx="1465580" cy="692150"/>
            </a:xfrm>
            <a:prstGeom prst="rect">
              <a:avLst/>
            </a:prstGeom>
            <a:noFill/>
          </p:spPr>
          <p:txBody>
            <a:bodyPr wrap="none" lIns="109709" tIns="54855" rIns="109709" bIns="54855" rtlCol="0">
              <a:spAutoFit/>
            </a:bodyPr>
            <a:lstStyle/>
            <a:p>
              <a:pPr algn="ctr"/>
              <a:r>
                <a:rPr lang="en-US" sz="1450" dirty="0">
                  <a:solidFill>
                    <a:schemeClr val="bg1"/>
                  </a:solidFill>
                  <a:latin typeface="微软雅黑" panose="020B0503020204020204" charset="-122"/>
                  <a:ea typeface="Open Sans Light" panose="020B0306030504020204" pitchFamily="34" charset="0"/>
                  <a:cs typeface="Aparajita" panose="020B0604020202020204" pitchFamily="34" charset="0"/>
                </a:rPr>
                <a:t>Social</a:t>
              </a:r>
              <a:endParaRPr lang="bg-BG" sz="1450" dirty="0">
                <a:solidFill>
                  <a:schemeClr val="bg1"/>
                </a:solidFill>
                <a:latin typeface="Lato Regular"/>
                <a:ea typeface="Open Sans Light" panose="020B0306030504020204" pitchFamily="34" charset="0"/>
                <a:cs typeface="Aparajita" panose="020B0604020202020204" pitchFamily="34" charset="0"/>
              </a:endParaRPr>
            </a:p>
          </p:txBody>
        </p:sp>
        <p:sp>
          <p:nvSpPr>
            <p:cNvPr id="110" name="Freeform 78"/>
            <p:cNvSpPr>
              <a:spLocks noChangeArrowheads="1"/>
            </p:cNvSpPr>
            <p:nvPr/>
          </p:nvSpPr>
          <p:spPr bwMode="auto">
            <a:xfrm>
              <a:off x="15189499" y="5162893"/>
              <a:ext cx="694622" cy="681876"/>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bg1"/>
            </a:solidFill>
            <a:ln>
              <a:noFill/>
            </a:ln>
            <a:effectLst/>
          </p:spPr>
          <p:txBody>
            <a:bodyPr wrap="none" anchor="ctr"/>
            <a:lstStyle/>
            <a:p>
              <a:endParaRPr lang="en-US" sz="1800" dirty="0">
                <a:latin typeface="微软雅黑" panose="020B0503020204020204" charset="-122"/>
              </a:endParaRPr>
            </a:p>
          </p:txBody>
        </p:sp>
      </p:grpSp>
      <p:grpSp>
        <p:nvGrpSpPr>
          <p:cNvPr id="4" name="Group 3"/>
          <p:cNvGrpSpPr/>
          <p:nvPr/>
        </p:nvGrpSpPr>
        <p:grpSpPr>
          <a:xfrm>
            <a:off x="5008917" y="2978740"/>
            <a:ext cx="1051286" cy="1051560"/>
            <a:chOff x="10013458" y="6752500"/>
            <a:chExt cx="2102572" cy="2103120"/>
          </a:xfrm>
        </p:grpSpPr>
        <p:sp>
          <p:nvSpPr>
            <p:cNvPr id="55" name="Round Diagonal Corner Rectangle 54"/>
            <p:cNvSpPr/>
            <p:nvPr/>
          </p:nvSpPr>
          <p:spPr>
            <a:xfrm>
              <a:off x="10013458" y="6752500"/>
              <a:ext cx="2102572" cy="2103120"/>
            </a:xfrm>
            <a:prstGeom prst="round2DiagRect">
              <a:avLst>
                <a:gd name="adj1" fmla="val 18841"/>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ndParaRPr>
            </a:p>
          </p:txBody>
        </p:sp>
        <p:sp>
          <p:nvSpPr>
            <p:cNvPr id="114" name="TextBox 113"/>
            <p:cNvSpPr txBox="1"/>
            <p:nvPr/>
          </p:nvSpPr>
          <p:spPr>
            <a:xfrm>
              <a:off x="10312165" y="7858857"/>
              <a:ext cx="1465580" cy="692150"/>
            </a:xfrm>
            <a:prstGeom prst="rect">
              <a:avLst/>
            </a:prstGeom>
            <a:noFill/>
          </p:spPr>
          <p:txBody>
            <a:bodyPr wrap="none" lIns="109709" tIns="54855" rIns="109709" bIns="54855" rtlCol="0">
              <a:spAutoFit/>
            </a:bodyPr>
            <a:lstStyle/>
            <a:p>
              <a:pPr algn="ctr"/>
              <a:r>
                <a:rPr lang="en-US" sz="1450" dirty="0">
                  <a:solidFill>
                    <a:schemeClr val="bg1"/>
                  </a:solidFill>
                  <a:latin typeface="微软雅黑" panose="020B0503020204020204" charset="-122"/>
                  <a:ea typeface="Open Sans Light" panose="020B0306030504020204" pitchFamily="34" charset="0"/>
                  <a:cs typeface="Aparajita" panose="020B0604020202020204" pitchFamily="34" charset="0"/>
                </a:rPr>
                <a:t>Social</a:t>
              </a:r>
              <a:endParaRPr lang="bg-BG" sz="1450" dirty="0">
                <a:solidFill>
                  <a:schemeClr val="bg1"/>
                </a:solidFill>
                <a:latin typeface="Lato Regular"/>
                <a:ea typeface="Open Sans Light" panose="020B0306030504020204" pitchFamily="34" charset="0"/>
                <a:cs typeface="Aparajita" panose="020B0604020202020204" pitchFamily="34" charset="0"/>
              </a:endParaRPr>
            </a:p>
          </p:txBody>
        </p:sp>
        <p:sp>
          <p:nvSpPr>
            <p:cNvPr id="117" name="Freeform 79"/>
            <p:cNvSpPr>
              <a:spLocks noChangeArrowheads="1"/>
            </p:cNvSpPr>
            <p:nvPr/>
          </p:nvSpPr>
          <p:spPr bwMode="auto">
            <a:xfrm>
              <a:off x="10715993" y="7234910"/>
              <a:ext cx="694625" cy="681876"/>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bg1"/>
            </a:solidFill>
            <a:ln>
              <a:noFill/>
            </a:ln>
            <a:effectLst/>
          </p:spPr>
          <p:txBody>
            <a:bodyPr wrap="none" anchor="ctr"/>
            <a:lstStyle/>
            <a:p>
              <a:endParaRPr lang="en-US" sz="1800" dirty="0">
                <a:latin typeface="微软雅黑" panose="020B0503020204020204" charset="-122"/>
              </a:endParaRPr>
            </a:p>
          </p:txBody>
        </p:sp>
      </p:grpSp>
      <p:grpSp>
        <p:nvGrpSpPr>
          <p:cNvPr id="5" name="Group 4"/>
          <p:cNvGrpSpPr/>
          <p:nvPr/>
        </p:nvGrpSpPr>
        <p:grpSpPr>
          <a:xfrm>
            <a:off x="6117338" y="2978740"/>
            <a:ext cx="1051286" cy="1051560"/>
            <a:chOff x="12230300" y="6752500"/>
            <a:chExt cx="2102572" cy="2103120"/>
          </a:xfrm>
        </p:grpSpPr>
        <p:sp>
          <p:nvSpPr>
            <p:cNvPr id="46" name="Round Diagonal Corner Rectangle 45"/>
            <p:cNvSpPr/>
            <p:nvPr/>
          </p:nvSpPr>
          <p:spPr>
            <a:xfrm rot="16200000">
              <a:off x="12230026" y="6752774"/>
              <a:ext cx="2103120" cy="2102572"/>
            </a:xfrm>
            <a:prstGeom prst="round2DiagRect">
              <a:avLst>
                <a:gd name="adj1" fmla="val 18841"/>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09" tIns="54855" rIns="109709" bIns="54855" rtlCol="0" anchor="ctr"/>
            <a:lstStyle/>
            <a:p>
              <a:pPr algn="ctr"/>
              <a:endParaRPr lang="bg-BG" sz="1800" dirty="0">
                <a:latin typeface="微软雅黑" panose="020B0503020204020204" charset="-122"/>
              </a:endParaRPr>
            </a:p>
          </p:txBody>
        </p:sp>
        <p:sp>
          <p:nvSpPr>
            <p:cNvPr id="113" name="TextBox 112"/>
            <p:cNvSpPr txBox="1"/>
            <p:nvPr/>
          </p:nvSpPr>
          <p:spPr>
            <a:xfrm>
              <a:off x="12562564" y="7858857"/>
              <a:ext cx="1465580" cy="692150"/>
            </a:xfrm>
            <a:prstGeom prst="rect">
              <a:avLst/>
            </a:prstGeom>
            <a:noFill/>
          </p:spPr>
          <p:txBody>
            <a:bodyPr wrap="none" lIns="109709" tIns="54855" rIns="109709" bIns="54855" rtlCol="0">
              <a:spAutoFit/>
            </a:bodyPr>
            <a:lstStyle/>
            <a:p>
              <a:pPr algn="ctr"/>
              <a:r>
                <a:rPr lang="en-US" sz="1450" dirty="0">
                  <a:solidFill>
                    <a:schemeClr val="bg1"/>
                  </a:solidFill>
                  <a:latin typeface="微软雅黑" panose="020B0503020204020204" charset="-122"/>
                  <a:ea typeface="Open Sans Light" panose="020B0306030504020204" pitchFamily="34" charset="0"/>
                  <a:cs typeface="Aparajita" panose="020B0604020202020204" pitchFamily="34" charset="0"/>
                </a:rPr>
                <a:t>Social</a:t>
              </a:r>
              <a:endParaRPr lang="bg-BG" sz="1450" dirty="0">
                <a:solidFill>
                  <a:schemeClr val="bg1"/>
                </a:solidFill>
                <a:latin typeface="Lato Regular"/>
                <a:ea typeface="Open Sans Light" panose="020B0306030504020204" pitchFamily="34" charset="0"/>
                <a:cs typeface="Aparajita" panose="020B0604020202020204" pitchFamily="34" charset="0"/>
              </a:endParaRPr>
            </a:p>
          </p:txBody>
        </p:sp>
        <p:sp>
          <p:nvSpPr>
            <p:cNvPr id="118" name="Freeform 87"/>
            <p:cNvSpPr>
              <a:spLocks noChangeArrowheads="1"/>
            </p:cNvSpPr>
            <p:nvPr/>
          </p:nvSpPr>
          <p:spPr bwMode="auto">
            <a:xfrm>
              <a:off x="12973285" y="7251613"/>
              <a:ext cx="618153" cy="630895"/>
            </a:xfrm>
            <a:custGeom>
              <a:avLst/>
              <a:gdLst>
                <a:gd name="T0" fmla="*/ 345 w 426"/>
                <a:gd name="T1" fmla="*/ 213 h 435"/>
                <a:gd name="T2" fmla="*/ 345 w 426"/>
                <a:gd name="T3" fmla="*/ 213 h 435"/>
                <a:gd name="T4" fmla="*/ 213 w 426"/>
                <a:gd name="T5" fmla="*/ 346 h 435"/>
                <a:gd name="T6" fmla="*/ 79 w 426"/>
                <a:gd name="T7" fmla="*/ 213 h 435"/>
                <a:gd name="T8" fmla="*/ 88 w 426"/>
                <a:gd name="T9" fmla="*/ 195 h 435"/>
                <a:gd name="T10" fmla="*/ 0 w 426"/>
                <a:gd name="T11" fmla="*/ 195 h 435"/>
                <a:gd name="T12" fmla="*/ 0 w 426"/>
                <a:gd name="T13" fmla="*/ 363 h 435"/>
                <a:gd name="T14" fmla="*/ 62 w 426"/>
                <a:gd name="T15" fmla="*/ 434 h 435"/>
                <a:gd name="T16" fmla="*/ 363 w 426"/>
                <a:gd name="T17" fmla="*/ 434 h 435"/>
                <a:gd name="T18" fmla="*/ 425 w 426"/>
                <a:gd name="T19" fmla="*/ 363 h 435"/>
                <a:gd name="T20" fmla="*/ 425 w 426"/>
                <a:gd name="T21" fmla="*/ 195 h 435"/>
                <a:gd name="T22" fmla="*/ 337 w 426"/>
                <a:gd name="T23" fmla="*/ 195 h 435"/>
                <a:gd name="T24" fmla="*/ 345 w 426"/>
                <a:gd name="T25" fmla="*/ 213 h 435"/>
                <a:gd name="T26" fmla="*/ 363 w 426"/>
                <a:gd name="T27" fmla="*/ 0 h 435"/>
                <a:gd name="T28" fmla="*/ 363 w 426"/>
                <a:gd name="T29" fmla="*/ 0 h 435"/>
                <a:gd name="T30" fmla="*/ 62 w 426"/>
                <a:gd name="T31" fmla="*/ 0 h 435"/>
                <a:gd name="T32" fmla="*/ 0 w 426"/>
                <a:gd name="T33" fmla="*/ 71 h 435"/>
                <a:gd name="T34" fmla="*/ 0 w 426"/>
                <a:gd name="T35" fmla="*/ 142 h 435"/>
                <a:gd name="T36" fmla="*/ 106 w 426"/>
                <a:gd name="T37" fmla="*/ 142 h 435"/>
                <a:gd name="T38" fmla="*/ 213 w 426"/>
                <a:gd name="T39" fmla="*/ 89 h 435"/>
                <a:gd name="T40" fmla="*/ 319 w 426"/>
                <a:gd name="T41" fmla="*/ 142 h 435"/>
                <a:gd name="T42" fmla="*/ 425 w 426"/>
                <a:gd name="T43" fmla="*/ 142 h 435"/>
                <a:gd name="T44" fmla="*/ 425 w 426"/>
                <a:gd name="T45" fmla="*/ 71 h 435"/>
                <a:gd name="T46" fmla="*/ 363 w 426"/>
                <a:gd name="T47" fmla="*/ 0 h 435"/>
                <a:gd name="T48" fmla="*/ 390 w 426"/>
                <a:gd name="T49" fmla="*/ 89 h 435"/>
                <a:gd name="T50" fmla="*/ 390 w 426"/>
                <a:gd name="T51" fmla="*/ 89 h 435"/>
                <a:gd name="T52" fmla="*/ 381 w 426"/>
                <a:gd name="T53" fmla="*/ 97 h 435"/>
                <a:gd name="T54" fmla="*/ 345 w 426"/>
                <a:gd name="T55" fmla="*/ 97 h 435"/>
                <a:gd name="T56" fmla="*/ 328 w 426"/>
                <a:gd name="T57" fmla="*/ 89 h 435"/>
                <a:gd name="T58" fmla="*/ 328 w 426"/>
                <a:gd name="T59" fmla="*/ 53 h 435"/>
                <a:gd name="T60" fmla="*/ 345 w 426"/>
                <a:gd name="T61" fmla="*/ 36 h 435"/>
                <a:gd name="T62" fmla="*/ 381 w 426"/>
                <a:gd name="T63" fmla="*/ 36 h 435"/>
                <a:gd name="T64" fmla="*/ 390 w 426"/>
                <a:gd name="T65" fmla="*/ 53 h 435"/>
                <a:gd name="T66" fmla="*/ 390 w 426"/>
                <a:gd name="T67" fmla="*/ 89 h 435"/>
                <a:gd name="T68" fmla="*/ 292 w 426"/>
                <a:gd name="T69" fmla="*/ 213 h 435"/>
                <a:gd name="T70" fmla="*/ 292 w 426"/>
                <a:gd name="T71" fmla="*/ 213 h 435"/>
                <a:gd name="T72" fmla="*/ 213 w 426"/>
                <a:gd name="T73" fmla="*/ 133 h 435"/>
                <a:gd name="T74" fmla="*/ 132 w 426"/>
                <a:gd name="T75" fmla="*/ 213 h 435"/>
                <a:gd name="T76" fmla="*/ 213 w 426"/>
                <a:gd name="T77" fmla="*/ 293 h 435"/>
                <a:gd name="T78" fmla="*/ 292 w 426"/>
                <a:gd name="T79" fmla="*/ 2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6" h="435">
                  <a:moveTo>
                    <a:pt x="345" y="213"/>
                  </a:moveTo>
                  <a:lnTo>
                    <a:pt x="345" y="213"/>
                  </a:lnTo>
                  <a:cubicBezTo>
                    <a:pt x="345" y="284"/>
                    <a:pt x="284" y="346"/>
                    <a:pt x="213" y="346"/>
                  </a:cubicBezTo>
                  <a:cubicBezTo>
                    <a:pt x="142" y="346"/>
                    <a:pt x="79" y="284"/>
                    <a:pt x="79" y="213"/>
                  </a:cubicBezTo>
                  <a:cubicBezTo>
                    <a:pt x="79" y="203"/>
                    <a:pt x="88" y="203"/>
                    <a:pt x="88" y="195"/>
                  </a:cubicBezTo>
                  <a:cubicBezTo>
                    <a:pt x="0" y="195"/>
                    <a:pt x="0" y="195"/>
                    <a:pt x="0" y="195"/>
                  </a:cubicBezTo>
                  <a:cubicBezTo>
                    <a:pt x="0" y="363"/>
                    <a:pt x="0" y="363"/>
                    <a:pt x="0" y="363"/>
                  </a:cubicBezTo>
                  <a:cubicBezTo>
                    <a:pt x="0" y="399"/>
                    <a:pt x="26" y="434"/>
                    <a:pt x="62" y="434"/>
                  </a:cubicBezTo>
                  <a:cubicBezTo>
                    <a:pt x="363" y="434"/>
                    <a:pt x="363" y="434"/>
                    <a:pt x="363" y="434"/>
                  </a:cubicBezTo>
                  <a:cubicBezTo>
                    <a:pt x="398" y="434"/>
                    <a:pt x="425" y="399"/>
                    <a:pt x="425" y="363"/>
                  </a:cubicBezTo>
                  <a:cubicBezTo>
                    <a:pt x="425" y="195"/>
                    <a:pt x="425" y="195"/>
                    <a:pt x="425" y="195"/>
                  </a:cubicBezTo>
                  <a:cubicBezTo>
                    <a:pt x="337" y="195"/>
                    <a:pt x="337" y="195"/>
                    <a:pt x="337" y="195"/>
                  </a:cubicBezTo>
                  <a:cubicBezTo>
                    <a:pt x="337" y="203"/>
                    <a:pt x="345" y="203"/>
                    <a:pt x="345" y="213"/>
                  </a:cubicBezTo>
                  <a:close/>
                  <a:moveTo>
                    <a:pt x="363" y="0"/>
                  </a:moveTo>
                  <a:lnTo>
                    <a:pt x="363" y="0"/>
                  </a:lnTo>
                  <a:cubicBezTo>
                    <a:pt x="62" y="0"/>
                    <a:pt x="62" y="0"/>
                    <a:pt x="62" y="0"/>
                  </a:cubicBezTo>
                  <a:cubicBezTo>
                    <a:pt x="26" y="0"/>
                    <a:pt x="0" y="36"/>
                    <a:pt x="0" y="71"/>
                  </a:cubicBezTo>
                  <a:cubicBezTo>
                    <a:pt x="0" y="142"/>
                    <a:pt x="0" y="142"/>
                    <a:pt x="0" y="142"/>
                  </a:cubicBezTo>
                  <a:cubicBezTo>
                    <a:pt x="106" y="142"/>
                    <a:pt x="106" y="142"/>
                    <a:pt x="106" y="142"/>
                  </a:cubicBezTo>
                  <a:cubicBezTo>
                    <a:pt x="132" y="106"/>
                    <a:pt x="168" y="89"/>
                    <a:pt x="213" y="89"/>
                  </a:cubicBezTo>
                  <a:cubicBezTo>
                    <a:pt x="257" y="89"/>
                    <a:pt x="292" y="106"/>
                    <a:pt x="319" y="142"/>
                  </a:cubicBezTo>
                  <a:cubicBezTo>
                    <a:pt x="425" y="142"/>
                    <a:pt x="425" y="142"/>
                    <a:pt x="425" y="142"/>
                  </a:cubicBezTo>
                  <a:cubicBezTo>
                    <a:pt x="425" y="71"/>
                    <a:pt x="425" y="71"/>
                    <a:pt x="425" y="71"/>
                  </a:cubicBezTo>
                  <a:cubicBezTo>
                    <a:pt x="425" y="36"/>
                    <a:pt x="398" y="0"/>
                    <a:pt x="363" y="0"/>
                  </a:cubicBezTo>
                  <a:close/>
                  <a:moveTo>
                    <a:pt x="390" y="89"/>
                  </a:moveTo>
                  <a:lnTo>
                    <a:pt x="390" y="89"/>
                  </a:lnTo>
                  <a:cubicBezTo>
                    <a:pt x="390" y="89"/>
                    <a:pt x="390" y="97"/>
                    <a:pt x="381" y="97"/>
                  </a:cubicBezTo>
                  <a:cubicBezTo>
                    <a:pt x="345" y="97"/>
                    <a:pt x="345" y="97"/>
                    <a:pt x="345" y="97"/>
                  </a:cubicBezTo>
                  <a:cubicBezTo>
                    <a:pt x="337" y="97"/>
                    <a:pt x="328" y="89"/>
                    <a:pt x="328" y="89"/>
                  </a:cubicBezTo>
                  <a:cubicBezTo>
                    <a:pt x="328" y="53"/>
                    <a:pt x="328" y="53"/>
                    <a:pt x="328" y="53"/>
                  </a:cubicBezTo>
                  <a:cubicBezTo>
                    <a:pt x="328" y="44"/>
                    <a:pt x="337" y="36"/>
                    <a:pt x="345" y="36"/>
                  </a:cubicBezTo>
                  <a:cubicBezTo>
                    <a:pt x="381" y="36"/>
                    <a:pt x="381" y="36"/>
                    <a:pt x="381" y="36"/>
                  </a:cubicBezTo>
                  <a:cubicBezTo>
                    <a:pt x="390" y="36"/>
                    <a:pt x="390" y="44"/>
                    <a:pt x="390" y="53"/>
                  </a:cubicBezTo>
                  <a:lnTo>
                    <a:pt x="390" y="89"/>
                  </a:lnTo>
                  <a:close/>
                  <a:moveTo>
                    <a:pt x="292" y="213"/>
                  </a:moveTo>
                  <a:lnTo>
                    <a:pt x="292" y="213"/>
                  </a:lnTo>
                  <a:cubicBezTo>
                    <a:pt x="292" y="168"/>
                    <a:pt x="257" y="133"/>
                    <a:pt x="213" y="133"/>
                  </a:cubicBezTo>
                  <a:cubicBezTo>
                    <a:pt x="168" y="133"/>
                    <a:pt x="132" y="168"/>
                    <a:pt x="132" y="213"/>
                  </a:cubicBezTo>
                  <a:cubicBezTo>
                    <a:pt x="132" y="257"/>
                    <a:pt x="168" y="293"/>
                    <a:pt x="213" y="293"/>
                  </a:cubicBezTo>
                  <a:cubicBezTo>
                    <a:pt x="257" y="293"/>
                    <a:pt x="292" y="257"/>
                    <a:pt x="292" y="213"/>
                  </a:cubicBezTo>
                  <a:close/>
                </a:path>
              </a:pathLst>
            </a:custGeom>
            <a:solidFill>
              <a:schemeClr val="bg1"/>
            </a:solidFill>
            <a:ln>
              <a:noFill/>
            </a:ln>
            <a:effectLst/>
          </p:spPr>
          <p:txBody>
            <a:bodyPr wrap="none" anchor="ctr"/>
            <a:lstStyle/>
            <a:p>
              <a:endParaRPr lang="en-US" sz="1800" dirty="0">
                <a:latin typeface="微软雅黑" panose="020B0503020204020204" charset="-122"/>
              </a:endParaRPr>
            </a:p>
          </p:txBody>
        </p:sp>
      </p:grpSp>
      <p:sp>
        <p:nvSpPr>
          <p:cNvPr id="119" name="TextBox 118"/>
          <p:cNvSpPr txBox="1"/>
          <p:nvPr/>
        </p:nvSpPr>
        <p:spPr>
          <a:xfrm>
            <a:off x="1211818" y="4428340"/>
            <a:ext cx="9763518" cy="685800"/>
          </a:xfrm>
          <a:prstGeom prst="rect">
            <a:avLst/>
          </a:prstGeom>
          <a:noFill/>
        </p:spPr>
        <p:txBody>
          <a:bodyPr wrap="square" rtlCol="0">
            <a:spAutoFit/>
          </a:bodyPr>
          <a:lstStyle/>
          <a:p>
            <a:pPr>
              <a:lnSpc>
                <a:spcPct val="130000"/>
              </a:lnSpc>
            </a:pPr>
            <a:r>
              <a:rPr lang="pt-BR" sz="10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3"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8"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6084">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fade">
                                      <p:cBhvr>
                                        <p:cTn id="10" dur="500"/>
                                        <p:tgtEl>
                                          <p:spTgt spid="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wipe(left)">
                                      <p:cBhvr>
                                        <p:cTn id="21" dur="500"/>
                                        <p:tgtEl>
                                          <p:spTgt spid="90"/>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down)">
                                      <p:cBhvr>
                                        <p:cTn id="33" dur="500"/>
                                        <p:tgtEl>
                                          <p:spTgt spid="71"/>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119">
                                            <p:txEl>
                                              <p:pRg st="0" end="0"/>
                                            </p:txEl>
                                          </p:spTgt>
                                        </p:tgtEl>
                                        <p:attrNameLst>
                                          <p:attrName>style.visibility</p:attrName>
                                        </p:attrNameLst>
                                      </p:cBhvr>
                                      <p:to>
                                        <p:strVal val="visible"/>
                                      </p:to>
                                    </p:set>
                                    <p:animEffect transition="in" filter="fade">
                                      <p:cBhvr>
                                        <p:cTn id="45" dur="500"/>
                                        <p:tgtEl>
                                          <p:spTgt spid="1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54" grpId="0" bldLvl="0" animBg="1"/>
      <p:bldP spid="67" grpId="0"/>
      <p:bldP spid="90" grpId="0" bldLvl="0" animBg="1"/>
      <p:bldP spid="99"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ontent Placeholder 2"/>
          <p:cNvSpPr txBox="1"/>
          <p:nvPr/>
        </p:nvSpPr>
        <p:spPr bwMode="auto">
          <a:xfrm>
            <a:off x="6648231" y="4193077"/>
            <a:ext cx="1269633" cy="317812"/>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sz="1600" b="1" dirty="0">
                <a:latin typeface="微软雅黑" panose="020B0503020204020204" charset="-122"/>
                <a:cs typeface="Aparajita" panose="020B0604020202020204" pitchFamily="34" charset="0"/>
              </a:rPr>
              <a:t>添加标题</a:t>
            </a:r>
          </a:p>
        </p:txBody>
      </p:sp>
      <p:sp>
        <p:nvSpPr>
          <p:cNvPr id="53" name="Oval 52"/>
          <p:cNvSpPr/>
          <p:nvPr/>
        </p:nvSpPr>
        <p:spPr>
          <a:xfrm>
            <a:off x="3578023" y="2484218"/>
            <a:ext cx="1070754" cy="1073149"/>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91421" tIns="45711" rIns="91421" bIns="45711" anchor="ctr"/>
          <a:lstStyle/>
          <a:p>
            <a:pPr algn="ctr">
              <a:defRPr/>
            </a:pPr>
            <a:endParaRPr lang="en-US" sz="1800" dirty="0">
              <a:latin typeface="微软雅黑" panose="020B0503020204020204" charset="-122"/>
            </a:endParaRPr>
          </a:p>
        </p:txBody>
      </p:sp>
      <p:sp>
        <p:nvSpPr>
          <p:cNvPr id="54" name="Oval 53"/>
          <p:cNvSpPr/>
          <p:nvPr/>
        </p:nvSpPr>
        <p:spPr>
          <a:xfrm>
            <a:off x="5311121" y="1684118"/>
            <a:ext cx="1028432" cy="1026583"/>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91421" tIns="45711" rIns="91421" bIns="45711" anchor="ctr"/>
          <a:lstStyle/>
          <a:p>
            <a:pPr algn="ctr">
              <a:defRPr/>
            </a:pPr>
            <a:endParaRPr lang="en-US" sz="1800" dirty="0">
              <a:latin typeface="微软雅黑" panose="020B0503020204020204" charset="-122"/>
            </a:endParaRPr>
          </a:p>
        </p:txBody>
      </p:sp>
      <p:sp>
        <p:nvSpPr>
          <p:cNvPr id="55" name="Oval 54"/>
          <p:cNvSpPr/>
          <p:nvPr/>
        </p:nvSpPr>
        <p:spPr>
          <a:xfrm>
            <a:off x="2153877" y="1633318"/>
            <a:ext cx="1113077" cy="1113367"/>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91421" tIns="45711" rIns="91421" bIns="45711" anchor="ctr"/>
          <a:lstStyle/>
          <a:p>
            <a:pPr algn="ctr">
              <a:defRPr/>
            </a:pPr>
            <a:endParaRPr lang="en-US" sz="1800" dirty="0">
              <a:solidFill>
                <a:schemeClr val="tx1">
                  <a:lumMod val="40000"/>
                  <a:lumOff val="60000"/>
                </a:schemeClr>
              </a:solidFill>
              <a:latin typeface="微软雅黑" panose="020B0503020204020204" charset="-122"/>
            </a:endParaRPr>
          </a:p>
        </p:txBody>
      </p:sp>
      <p:sp>
        <p:nvSpPr>
          <p:cNvPr id="56" name="Oval 55"/>
          <p:cNvSpPr/>
          <p:nvPr/>
        </p:nvSpPr>
        <p:spPr>
          <a:xfrm>
            <a:off x="8438740" y="2333933"/>
            <a:ext cx="1064407" cy="1064684"/>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91421" tIns="45711" rIns="91421" bIns="45711" anchor="ctr"/>
          <a:lstStyle/>
          <a:p>
            <a:pPr algn="ctr">
              <a:defRPr/>
            </a:pPr>
            <a:endParaRPr lang="en-US" sz="1800" dirty="0">
              <a:latin typeface="微软雅黑" panose="020B0503020204020204" charset="-122"/>
            </a:endParaRPr>
          </a:p>
        </p:txBody>
      </p:sp>
      <p:cxnSp>
        <p:nvCxnSpPr>
          <p:cNvPr id="57" name="Straight Connector 56"/>
          <p:cNvCxnSpPr/>
          <p:nvPr/>
        </p:nvCxnSpPr>
        <p:spPr>
          <a:xfrm>
            <a:off x="5802060" y="3148851"/>
            <a:ext cx="992459" cy="408516"/>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a:stCxn id="55" idx="6"/>
            <a:endCxn id="53" idx="1"/>
          </p:cNvCxnSpPr>
          <p:nvPr/>
        </p:nvCxnSpPr>
        <p:spPr>
          <a:xfrm>
            <a:off x="3266954" y="2190001"/>
            <a:ext cx="467995" cy="450850"/>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4648778" y="3148851"/>
            <a:ext cx="1153283" cy="76200"/>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5685674" y="2710701"/>
            <a:ext cx="116386" cy="438151"/>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a:stCxn id="65" idx="7"/>
          </p:cNvCxnSpPr>
          <p:nvPr/>
        </p:nvCxnSpPr>
        <p:spPr>
          <a:xfrm flipV="1">
            <a:off x="7584465" y="1765185"/>
            <a:ext cx="854911" cy="1600200"/>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a:endCxn id="56" idx="0"/>
          </p:cNvCxnSpPr>
          <p:nvPr/>
        </p:nvCxnSpPr>
        <p:spPr>
          <a:xfrm>
            <a:off x="8439374" y="1796301"/>
            <a:ext cx="531146" cy="537633"/>
          </a:xfrm>
          <a:prstGeom prst="line">
            <a:avLst/>
          </a:prstGeom>
          <a:ln w="9525" cmpd="sng">
            <a:solidFill>
              <a:schemeClr val="bg1">
                <a:lumMod val="6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64" name="Oval 63"/>
          <p:cNvSpPr/>
          <p:nvPr/>
        </p:nvSpPr>
        <p:spPr>
          <a:xfrm>
            <a:off x="7812370" y="749398"/>
            <a:ext cx="1045361" cy="1045633"/>
          </a:xfrm>
          <a:prstGeom prst="ellipse">
            <a:avLst/>
          </a:prstGeom>
          <a:noFill/>
          <a:ln w="952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91421" tIns="45711" rIns="91421" bIns="45711" anchor="ctr"/>
          <a:lstStyle/>
          <a:p>
            <a:pPr algn="ctr">
              <a:defRPr/>
            </a:pPr>
            <a:endParaRPr lang="en-US" sz="1800" dirty="0">
              <a:solidFill>
                <a:srgbClr val="A5CD00"/>
              </a:solidFill>
              <a:latin typeface="微软雅黑" panose="020B0503020204020204" charset="-122"/>
            </a:endParaRPr>
          </a:p>
        </p:txBody>
      </p:sp>
      <p:sp>
        <p:nvSpPr>
          <p:cNvPr id="65" name="Oval 64"/>
          <p:cNvSpPr/>
          <p:nvPr/>
        </p:nvSpPr>
        <p:spPr>
          <a:xfrm>
            <a:off x="6764893" y="3225052"/>
            <a:ext cx="960717" cy="958849"/>
          </a:xfrm>
          <a:prstGeom prst="ellipse">
            <a:avLst/>
          </a:prstGeom>
          <a:noFill/>
          <a:ln w="6350"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lIns="91421" tIns="45711" rIns="91421" bIns="45711" anchor="ctr"/>
          <a:lstStyle/>
          <a:p>
            <a:pPr algn="ctr">
              <a:defRPr/>
            </a:pPr>
            <a:endParaRPr lang="en-US" sz="1800" dirty="0">
              <a:latin typeface="微软雅黑" panose="020B0503020204020204" charset="-122"/>
            </a:endParaRPr>
          </a:p>
        </p:txBody>
      </p:sp>
      <p:grpSp>
        <p:nvGrpSpPr>
          <p:cNvPr id="67" name="Group 66"/>
          <p:cNvGrpSpPr/>
          <p:nvPr/>
        </p:nvGrpSpPr>
        <p:grpSpPr bwMode="auto">
          <a:xfrm>
            <a:off x="3081891" y="4650545"/>
            <a:ext cx="733117" cy="733308"/>
            <a:chOff x="1166350" y="3547680"/>
            <a:chExt cx="1054377" cy="1054377"/>
          </a:xfrm>
        </p:grpSpPr>
        <p:sp>
          <p:nvSpPr>
            <p:cNvPr id="118" name="Oval 117"/>
            <p:cNvSpPr/>
            <p:nvPr/>
          </p:nvSpPr>
          <p:spPr>
            <a:xfrm>
              <a:off x="1233043" y="3614373"/>
              <a:ext cx="930519" cy="930519"/>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sp>
          <p:nvSpPr>
            <p:cNvPr id="119" name="Oval 118"/>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grpSp>
      <p:grpSp>
        <p:nvGrpSpPr>
          <p:cNvPr id="69" name="Group 68"/>
          <p:cNvGrpSpPr/>
          <p:nvPr/>
        </p:nvGrpSpPr>
        <p:grpSpPr bwMode="auto">
          <a:xfrm>
            <a:off x="4152645" y="4650545"/>
            <a:ext cx="733117" cy="733308"/>
            <a:chOff x="1166350" y="3547680"/>
            <a:chExt cx="1054377" cy="1054377"/>
          </a:xfrm>
        </p:grpSpPr>
        <p:sp>
          <p:nvSpPr>
            <p:cNvPr id="113" name="Oval 112"/>
            <p:cNvSpPr/>
            <p:nvPr/>
          </p:nvSpPr>
          <p:spPr>
            <a:xfrm>
              <a:off x="1233043" y="3614373"/>
              <a:ext cx="930519" cy="930519"/>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sp>
          <p:nvSpPr>
            <p:cNvPr id="114" name="Oval 113"/>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grpSp>
      <p:grpSp>
        <p:nvGrpSpPr>
          <p:cNvPr id="70" name="Group 69"/>
          <p:cNvGrpSpPr/>
          <p:nvPr/>
        </p:nvGrpSpPr>
        <p:grpSpPr bwMode="auto">
          <a:xfrm>
            <a:off x="5198476" y="4650545"/>
            <a:ext cx="733117" cy="733308"/>
            <a:chOff x="1166350" y="3547680"/>
            <a:chExt cx="1054377" cy="1054377"/>
          </a:xfrm>
        </p:grpSpPr>
        <p:sp>
          <p:nvSpPr>
            <p:cNvPr id="108" name="Oval 107"/>
            <p:cNvSpPr/>
            <p:nvPr/>
          </p:nvSpPr>
          <p:spPr>
            <a:xfrm>
              <a:off x="1233043" y="3614373"/>
              <a:ext cx="930519" cy="930519"/>
            </a:xfrm>
            <a:prstGeom prst="ellipse">
              <a:avLst/>
            </a:prstGeom>
            <a:solidFill>
              <a:schemeClr val="accent3"/>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sp>
          <p:nvSpPr>
            <p:cNvPr id="112" name="Oval 111"/>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grpSp>
      <p:grpSp>
        <p:nvGrpSpPr>
          <p:cNvPr id="71" name="Group 70"/>
          <p:cNvGrpSpPr/>
          <p:nvPr/>
        </p:nvGrpSpPr>
        <p:grpSpPr bwMode="auto">
          <a:xfrm>
            <a:off x="6266923" y="4662805"/>
            <a:ext cx="733117" cy="733308"/>
            <a:chOff x="1166350" y="3547680"/>
            <a:chExt cx="1054377" cy="1054377"/>
          </a:xfrm>
        </p:grpSpPr>
        <p:sp>
          <p:nvSpPr>
            <p:cNvPr id="106" name="Oval 105"/>
            <p:cNvSpPr/>
            <p:nvPr/>
          </p:nvSpPr>
          <p:spPr>
            <a:xfrm>
              <a:off x="1233043" y="3614373"/>
              <a:ext cx="930519" cy="930519"/>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sp>
          <p:nvSpPr>
            <p:cNvPr id="107" name="Oval 106"/>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grpSp>
      <p:grpSp>
        <p:nvGrpSpPr>
          <p:cNvPr id="73" name="Group 72"/>
          <p:cNvGrpSpPr/>
          <p:nvPr/>
        </p:nvGrpSpPr>
        <p:grpSpPr bwMode="auto">
          <a:xfrm>
            <a:off x="7269537" y="4674350"/>
            <a:ext cx="733117" cy="733308"/>
            <a:chOff x="1166350" y="3547680"/>
            <a:chExt cx="1054377" cy="1054377"/>
          </a:xfrm>
        </p:grpSpPr>
        <p:sp>
          <p:nvSpPr>
            <p:cNvPr id="84" name="Oval 83"/>
            <p:cNvSpPr/>
            <p:nvPr/>
          </p:nvSpPr>
          <p:spPr>
            <a:xfrm>
              <a:off x="1233043" y="3614373"/>
              <a:ext cx="930519" cy="930519"/>
            </a:xfrm>
            <a:prstGeom prst="ellipse">
              <a:avLst/>
            </a:prstGeom>
            <a:solidFill>
              <a:schemeClr val="accent5"/>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sp>
          <p:nvSpPr>
            <p:cNvPr id="86" name="Oval 85"/>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grpSp>
      <p:grpSp>
        <p:nvGrpSpPr>
          <p:cNvPr id="74" name="Group 73"/>
          <p:cNvGrpSpPr/>
          <p:nvPr/>
        </p:nvGrpSpPr>
        <p:grpSpPr bwMode="auto">
          <a:xfrm>
            <a:off x="8306671" y="4657172"/>
            <a:ext cx="733117" cy="733308"/>
            <a:chOff x="1166350" y="3547680"/>
            <a:chExt cx="1054377" cy="1054377"/>
          </a:xfrm>
        </p:grpSpPr>
        <p:sp>
          <p:nvSpPr>
            <p:cNvPr id="75" name="Oval 74"/>
            <p:cNvSpPr/>
            <p:nvPr/>
          </p:nvSpPr>
          <p:spPr>
            <a:xfrm>
              <a:off x="1233043" y="3614373"/>
              <a:ext cx="930519" cy="930519"/>
            </a:xfrm>
            <a:prstGeom prst="ellipse">
              <a:avLst/>
            </a:prstGeom>
            <a:solidFill>
              <a:schemeClr val="bg1">
                <a:lumMod val="75000"/>
              </a:schemeClr>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sp>
          <p:nvSpPr>
            <p:cNvPr id="76" name="Oval 75"/>
            <p:cNvSpPr/>
            <p:nvPr/>
          </p:nvSpPr>
          <p:spPr>
            <a:xfrm>
              <a:off x="1166350" y="3547680"/>
              <a:ext cx="1054377" cy="1054377"/>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dirty="0">
                <a:latin typeface="微软雅黑" panose="020B0503020204020204" charset="-122"/>
              </a:endParaRPr>
            </a:p>
          </p:txBody>
        </p:sp>
      </p:grpSp>
      <p:grpSp>
        <p:nvGrpSpPr>
          <p:cNvPr id="120" name="Group 588"/>
          <p:cNvGrpSpPr/>
          <p:nvPr/>
        </p:nvGrpSpPr>
        <p:grpSpPr bwMode="auto">
          <a:xfrm>
            <a:off x="3296229" y="4862114"/>
            <a:ext cx="339100" cy="303687"/>
            <a:chOff x="2061431" y="5656262"/>
            <a:chExt cx="583344" cy="522287"/>
          </a:xfrm>
          <a:solidFill>
            <a:schemeClr val="bg1"/>
          </a:solidFill>
        </p:grpSpPr>
        <p:sp>
          <p:nvSpPr>
            <p:cNvPr id="121" name="Freeform 539"/>
            <p:cNvSpPr>
              <a:spLocks noChangeArrowheads="1"/>
            </p:cNvSpPr>
            <p:nvPr/>
          </p:nvSpPr>
          <p:spPr bwMode="auto">
            <a:xfrm>
              <a:off x="2403475" y="5656262"/>
              <a:ext cx="241300" cy="238125"/>
            </a:xfrm>
            <a:custGeom>
              <a:avLst/>
              <a:gdLst>
                <a:gd name="T0" fmla="*/ 159 w 670"/>
                <a:gd name="T1" fmla="*/ 660 h 661"/>
                <a:gd name="T2" fmla="*/ 259 w 670"/>
                <a:gd name="T3" fmla="*/ 635 h 661"/>
                <a:gd name="T4" fmla="*/ 669 w 670"/>
                <a:gd name="T5" fmla="*/ 225 h 661"/>
                <a:gd name="T6" fmla="*/ 435 w 670"/>
                <a:gd name="T7" fmla="*/ 0 h 661"/>
                <a:gd name="T8" fmla="*/ 33 w 670"/>
                <a:gd name="T9" fmla="*/ 409 h 661"/>
                <a:gd name="T10" fmla="*/ 0 w 670"/>
                <a:gd name="T11" fmla="*/ 510 h 661"/>
                <a:gd name="T12" fmla="*/ 159 w 670"/>
                <a:gd name="T13" fmla="*/ 660 h 661"/>
                <a:gd name="T14" fmla="*/ 159 w 670"/>
                <a:gd name="T15" fmla="*/ 660 h 661"/>
                <a:gd name="T16" fmla="*/ 159 w 670"/>
                <a:gd name="T17" fmla="*/ 66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0" h="661">
                  <a:moveTo>
                    <a:pt x="159" y="660"/>
                  </a:moveTo>
                  <a:cubicBezTo>
                    <a:pt x="184" y="643"/>
                    <a:pt x="226" y="635"/>
                    <a:pt x="259" y="635"/>
                  </a:cubicBezTo>
                  <a:cubicBezTo>
                    <a:pt x="669" y="225"/>
                    <a:pt x="669" y="225"/>
                    <a:pt x="669" y="225"/>
                  </a:cubicBezTo>
                  <a:cubicBezTo>
                    <a:pt x="435" y="0"/>
                    <a:pt x="435" y="0"/>
                    <a:pt x="435" y="0"/>
                  </a:cubicBezTo>
                  <a:cubicBezTo>
                    <a:pt x="33" y="409"/>
                    <a:pt x="33" y="409"/>
                    <a:pt x="33" y="409"/>
                  </a:cubicBezTo>
                  <a:cubicBezTo>
                    <a:pt x="33" y="443"/>
                    <a:pt x="25" y="485"/>
                    <a:pt x="0" y="510"/>
                  </a:cubicBezTo>
                  <a:lnTo>
                    <a:pt x="159" y="660"/>
                  </a:lnTo>
                  <a:close/>
                  <a:moveTo>
                    <a:pt x="159" y="660"/>
                  </a:moveTo>
                  <a:lnTo>
                    <a:pt x="159" y="660"/>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22" name="Freeform 540"/>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 name="T22" fmla="*/ 226 w 545"/>
                <a:gd name="T23" fmla="*/ 259 h 544"/>
                <a:gd name="T24" fmla="*/ 226 w 545"/>
                <a:gd name="T25"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close/>
                  <a:moveTo>
                    <a:pt x="226" y="259"/>
                  </a:moveTo>
                  <a:lnTo>
                    <a:pt x="226" y="259"/>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23" name="Freeform 541"/>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24" name="Freeform 542"/>
            <p:cNvSpPr>
              <a:spLocks noChangeArrowheads="1"/>
            </p:cNvSpPr>
            <p:nvPr/>
          </p:nvSpPr>
          <p:spPr bwMode="auto">
            <a:xfrm>
              <a:off x="2205038" y="6075362"/>
              <a:ext cx="1587"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25" name="Freeform 543"/>
            <p:cNvSpPr>
              <a:spLocks noChangeArrowheads="1"/>
            </p:cNvSpPr>
            <p:nvPr/>
          </p:nvSpPr>
          <p:spPr bwMode="auto">
            <a:xfrm>
              <a:off x="2061431" y="5662612"/>
              <a:ext cx="520701" cy="515937"/>
            </a:xfrm>
            <a:custGeom>
              <a:avLst/>
              <a:gdLst>
                <a:gd name="T0" fmla="*/ 644 w 1448"/>
                <a:gd name="T1" fmla="*/ 427 h 1431"/>
                <a:gd name="T2" fmla="*/ 561 w 1448"/>
                <a:gd name="T3" fmla="*/ 117 h 1431"/>
                <a:gd name="T4" fmla="*/ 251 w 1448"/>
                <a:gd name="T5" fmla="*/ 34 h 1431"/>
                <a:gd name="T6" fmla="*/ 435 w 1448"/>
                <a:gd name="T7" fmla="*/ 209 h 1431"/>
                <a:gd name="T8" fmla="*/ 385 w 1448"/>
                <a:gd name="T9" fmla="*/ 385 h 1431"/>
                <a:gd name="T10" fmla="*/ 210 w 1448"/>
                <a:gd name="T11" fmla="*/ 435 h 1431"/>
                <a:gd name="T12" fmla="*/ 34 w 1448"/>
                <a:gd name="T13" fmla="*/ 251 h 1431"/>
                <a:gd name="T14" fmla="*/ 109 w 1448"/>
                <a:gd name="T15" fmla="*/ 561 h 1431"/>
                <a:gd name="T16" fmla="*/ 435 w 1448"/>
                <a:gd name="T17" fmla="*/ 644 h 1431"/>
                <a:gd name="T18" fmla="*/ 1179 w 1448"/>
                <a:gd name="T19" fmla="*/ 1380 h 1431"/>
                <a:gd name="T20" fmla="*/ 1288 w 1448"/>
                <a:gd name="T21" fmla="*/ 1430 h 1431"/>
                <a:gd name="T22" fmla="*/ 1388 w 1448"/>
                <a:gd name="T23" fmla="*/ 1380 h 1431"/>
                <a:gd name="T24" fmla="*/ 1388 w 1448"/>
                <a:gd name="T25" fmla="*/ 1171 h 1431"/>
                <a:gd name="T26" fmla="*/ 644 w 1448"/>
                <a:gd name="T27" fmla="*/ 427 h 1431"/>
                <a:gd name="T28" fmla="*/ 1296 w 1448"/>
                <a:gd name="T29" fmla="*/ 1355 h 1431"/>
                <a:gd name="T30" fmla="*/ 1238 w 1448"/>
                <a:gd name="T31" fmla="*/ 1305 h 1431"/>
                <a:gd name="T32" fmla="*/ 1296 w 1448"/>
                <a:gd name="T33" fmla="*/ 1246 h 1431"/>
                <a:gd name="T34" fmla="*/ 1355 w 1448"/>
                <a:gd name="T35" fmla="*/ 1305 h 1431"/>
                <a:gd name="T36" fmla="*/ 1296 w 1448"/>
                <a:gd name="T37" fmla="*/ 1355 h 1431"/>
                <a:gd name="T38" fmla="*/ 1296 w 1448"/>
                <a:gd name="T39" fmla="*/ 1355 h 1431"/>
                <a:gd name="T40" fmla="*/ 1296 w 1448"/>
                <a:gd name="T41" fmla="*/ 1355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8" h="1431">
                  <a:moveTo>
                    <a:pt x="644" y="427"/>
                  </a:moveTo>
                  <a:cubicBezTo>
                    <a:pt x="678" y="318"/>
                    <a:pt x="644" y="201"/>
                    <a:pt x="561" y="117"/>
                  </a:cubicBezTo>
                  <a:cubicBezTo>
                    <a:pt x="477" y="34"/>
                    <a:pt x="360" y="0"/>
                    <a:pt x="251" y="34"/>
                  </a:cubicBezTo>
                  <a:cubicBezTo>
                    <a:pt x="435" y="209"/>
                    <a:pt x="435" y="209"/>
                    <a:pt x="435" y="209"/>
                  </a:cubicBezTo>
                  <a:cubicBezTo>
                    <a:pt x="385" y="385"/>
                    <a:pt x="385" y="385"/>
                    <a:pt x="385" y="385"/>
                  </a:cubicBezTo>
                  <a:cubicBezTo>
                    <a:pt x="210" y="435"/>
                    <a:pt x="210" y="435"/>
                    <a:pt x="210" y="435"/>
                  </a:cubicBezTo>
                  <a:cubicBezTo>
                    <a:pt x="34" y="251"/>
                    <a:pt x="34" y="251"/>
                    <a:pt x="34" y="251"/>
                  </a:cubicBezTo>
                  <a:cubicBezTo>
                    <a:pt x="0" y="360"/>
                    <a:pt x="25" y="477"/>
                    <a:pt x="109" y="561"/>
                  </a:cubicBezTo>
                  <a:cubicBezTo>
                    <a:pt x="201" y="653"/>
                    <a:pt x="326" y="677"/>
                    <a:pt x="435" y="644"/>
                  </a:cubicBezTo>
                  <a:cubicBezTo>
                    <a:pt x="1179" y="1380"/>
                    <a:pt x="1179" y="1380"/>
                    <a:pt x="1179" y="1380"/>
                  </a:cubicBezTo>
                  <a:cubicBezTo>
                    <a:pt x="1204" y="1413"/>
                    <a:pt x="1246" y="1430"/>
                    <a:pt x="1288" y="1430"/>
                  </a:cubicBezTo>
                  <a:cubicBezTo>
                    <a:pt x="1321" y="1430"/>
                    <a:pt x="1363" y="1413"/>
                    <a:pt x="1388" y="1380"/>
                  </a:cubicBezTo>
                  <a:cubicBezTo>
                    <a:pt x="1447" y="1321"/>
                    <a:pt x="1447" y="1229"/>
                    <a:pt x="1388" y="1171"/>
                  </a:cubicBezTo>
                  <a:lnTo>
                    <a:pt x="644" y="427"/>
                  </a:lnTo>
                  <a:close/>
                  <a:moveTo>
                    <a:pt x="1296" y="1355"/>
                  </a:moveTo>
                  <a:cubicBezTo>
                    <a:pt x="1263" y="1355"/>
                    <a:pt x="1238" y="1330"/>
                    <a:pt x="1238" y="1305"/>
                  </a:cubicBezTo>
                  <a:cubicBezTo>
                    <a:pt x="1238" y="1271"/>
                    <a:pt x="1263" y="1246"/>
                    <a:pt x="1296" y="1246"/>
                  </a:cubicBezTo>
                  <a:cubicBezTo>
                    <a:pt x="1330" y="1246"/>
                    <a:pt x="1355" y="1271"/>
                    <a:pt x="1355" y="1305"/>
                  </a:cubicBezTo>
                  <a:cubicBezTo>
                    <a:pt x="1355" y="1330"/>
                    <a:pt x="1330" y="1355"/>
                    <a:pt x="1296" y="1355"/>
                  </a:cubicBezTo>
                  <a:close/>
                  <a:moveTo>
                    <a:pt x="1296" y="1355"/>
                  </a:moveTo>
                  <a:lnTo>
                    <a:pt x="1296" y="1355"/>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grpSp>
      <p:sp>
        <p:nvSpPr>
          <p:cNvPr id="126" name="Freeform 545"/>
          <p:cNvSpPr>
            <a:spLocks noChangeArrowheads="1"/>
          </p:cNvSpPr>
          <p:nvPr/>
        </p:nvSpPr>
        <p:spPr bwMode="auto">
          <a:xfrm>
            <a:off x="5407481" y="4881173"/>
            <a:ext cx="374031" cy="263948"/>
          </a:xfrm>
          <a:custGeom>
            <a:avLst/>
            <a:gdLst>
              <a:gd name="T0" fmla="*/ 1363 w 1364"/>
              <a:gd name="T1" fmla="*/ 460 h 962"/>
              <a:gd name="T2" fmla="*/ 1355 w 1364"/>
              <a:gd name="T3" fmla="*/ 443 h 962"/>
              <a:gd name="T4" fmla="*/ 1146 w 1364"/>
              <a:gd name="T5" fmla="*/ 134 h 962"/>
              <a:gd name="T6" fmla="*/ 1113 w 1364"/>
              <a:gd name="T7" fmla="*/ 117 h 962"/>
              <a:gd name="T8" fmla="*/ 837 w 1364"/>
              <a:gd name="T9" fmla="*/ 117 h 962"/>
              <a:gd name="T10" fmla="*/ 795 w 1364"/>
              <a:gd name="T11" fmla="*/ 151 h 962"/>
              <a:gd name="T12" fmla="*/ 795 w 1364"/>
              <a:gd name="T13" fmla="*/ 753 h 962"/>
              <a:gd name="T14" fmla="*/ 837 w 1364"/>
              <a:gd name="T15" fmla="*/ 794 h 962"/>
              <a:gd name="T16" fmla="*/ 912 w 1364"/>
              <a:gd name="T17" fmla="*/ 794 h 962"/>
              <a:gd name="T18" fmla="*/ 1079 w 1364"/>
              <a:gd name="T19" fmla="*/ 961 h 962"/>
              <a:gd name="T20" fmla="*/ 1246 w 1364"/>
              <a:gd name="T21" fmla="*/ 794 h 962"/>
              <a:gd name="T22" fmla="*/ 1322 w 1364"/>
              <a:gd name="T23" fmla="*/ 794 h 962"/>
              <a:gd name="T24" fmla="*/ 1363 w 1364"/>
              <a:gd name="T25" fmla="*/ 753 h 962"/>
              <a:gd name="T26" fmla="*/ 1363 w 1364"/>
              <a:gd name="T27" fmla="*/ 468 h 962"/>
              <a:gd name="T28" fmla="*/ 1363 w 1364"/>
              <a:gd name="T29" fmla="*/ 460 h 962"/>
              <a:gd name="T30" fmla="*/ 962 w 1364"/>
              <a:gd name="T31" fmla="*/ 452 h 962"/>
              <a:gd name="T32" fmla="*/ 962 w 1364"/>
              <a:gd name="T33" fmla="*/ 226 h 962"/>
              <a:gd name="T34" fmla="*/ 1113 w 1364"/>
              <a:gd name="T35" fmla="*/ 226 h 962"/>
              <a:gd name="T36" fmla="*/ 1263 w 1364"/>
              <a:gd name="T37" fmla="*/ 452 h 962"/>
              <a:gd name="T38" fmla="*/ 962 w 1364"/>
              <a:gd name="T39" fmla="*/ 452 h 962"/>
              <a:gd name="T40" fmla="*/ 1079 w 1364"/>
              <a:gd name="T41" fmla="*/ 878 h 962"/>
              <a:gd name="T42" fmla="*/ 995 w 1364"/>
              <a:gd name="T43" fmla="*/ 794 h 962"/>
              <a:gd name="T44" fmla="*/ 1079 w 1364"/>
              <a:gd name="T45" fmla="*/ 711 h 962"/>
              <a:gd name="T46" fmla="*/ 1163 w 1364"/>
              <a:gd name="T47" fmla="*/ 794 h 962"/>
              <a:gd name="T48" fmla="*/ 1079 w 1364"/>
              <a:gd name="T49" fmla="*/ 878 h 962"/>
              <a:gd name="T50" fmla="*/ 686 w 1364"/>
              <a:gd name="T51" fmla="*/ 0 h 962"/>
              <a:gd name="T52" fmla="*/ 51 w 1364"/>
              <a:gd name="T53" fmla="*/ 0 h 962"/>
              <a:gd name="T54" fmla="*/ 0 w 1364"/>
              <a:gd name="T55" fmla="*/ 50 h 962"/>
              <a:gd name="T56" fmla="*/ 0 w 1364"/>
              <a:gd name="T57" fmla="*/ 744 h 962"/>
              <a:gd name="T58" fmla="*/ 51 w 1364"/>
              <a:gd name="T59" fmla="*/ 794 h 962"/>
              <a:gd name="T60" fmla="*/ 176 w 1364"/>
              <a:gd name="T61" fmla="*/ 794 h 962"/>
              <a:gd name="T62" fmla="*/ 343 w 1364"/>
              <a:gd name="T63" fmla="*/ 961 h 962"/>
              <a:gd name="T64" fmla="*/ 511 w 1364"/>
              <a:gd name="T65" fmla="*/ 794 h 962"/>
              <a:gd name="T66" fmla="*/ 686 w 1364"/>
              <a:gd name="T67" fmla="*/ 794 h 962"/>
              <a:gd name="T68" fmla="*/ 736 w 1364"/>
              <a:gd name="T69" fmla="*/ 744 h 962"/>
              <a:gd name="T70" fmla="*/ 736 w 1364"/>
              <a:gd name="T71" fmla="*/ 50 h 962"/>
              <a:gd name="T72" fmla="*/ 686 w 1364"/>
              <a:gd name="T73" fmla="*/ 0 h 962"/>
              <a:gd name="T74" fmla="*/ 343 w 1364"/>
              <a:gd name="T75" fmla="*/ 878 h 962"/>
              <a:gd name="T76" fmla="*/ 260 w 1364"/>
              <a:gd name="T77" fmla="*/ 794 h 962"/>
              <a:gd name="T78" fmla="*/ 343 w 1364"/>
              <a:gd name="T79" fmla="*/ 711 h 962"/>
              <a:gd name="T80" fmla="*/ 427 w 1364"/>
              <a:gd name="T81" fmla="*/ 794 h 962"/>
              <a:gd name="T82" fmla="*/ 343 w 1364"/>
              <a:gd name="T83" fmla="*/ 878 h 962"/>
              <a:gd name="T84" fmla="*/ 343 w 1364"/>
              <a:gd name="T85" fmla="*/ 878 h 962"/>
              <a:gd name="T86" fmla="*/ 343 w 1364"/>
              <a:gd name="T87" fmla="*/ 878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4" h="962">
                <a:moveTo>
                  <a:pt x="1363" y="460"/>
                </a:moveTo>
                <a:cubicBezTo>
                  <a:pt x="1363" y="460"/>
                  <a:pt x="1363" y="452"/>
                  <a:pt x="1355" y="443"/>
                </a:cubicBezTo>
                <a:cubicBezTo>
                  <a:pt x="1146" y="134"/>
                  <a:pt x="1146" y="134"/>
                  <a:pt x="1146" y="134"/>
                </a:cubicBezTo>
                <a:cubicBezTo>
                  <a:pt x="1138" y="117"/>
                  <a:pt x="1129" y="117"/>
                  <a:pt x="1113" y="117"/>
                </a:cubicBezTo>
                <a:cubicBezTo>
                  <a:pt x="837" y="117"/>
                  <a:pt x="837" y="117"/>
                  <a:pt x="837" y="117"/>
                </a:cubicBezTo>
                <a:cubicBezTo>
                  <a:pt x="812" y="117"/>
                  <a:pt x="795" y="134"/>
                  <a:pt x="795" y="151"/>
                </a:cubicBezTo>
                <a:cubicBezTo>
                  <a:pt x="795" y="753"/>
                  <a:pt x="795" y="753"/>
                  <a:pt x="795" y="753"/>
                </a:cubicBezTo>
                <a:cubicBezTo>
                  <a:pt x="795" y="778"/>
                  <a:pt x="812" y="794"/>
                  <a:pt x="837" y="794"/>
                </a:cubicBezTo>
                <a:cubicBezTo>
                  <a:pt x="912" y="794"/>
                  <a:pt x="912" y="794"/>
                  <a:pt x="912" y="794"/>
                </a:cubicBezTo>
                <a:cubicBezTo>
                  <a:pt x="912" y="886"/>
                  <a:pt x="987" y="961"/>
                  <a:pt x="1079" y="961"/>
                </a:cubicBezTo>
                <a:cubicBezTo>
                  <a:pt x="1171" y="961"/>
                  <a:pt x="1246" y="886"/>
                  <a:pt x="1246" y="794"/>
                </a:cubicBezTo>
                <a:cubicBezTo>
                  <a:pt x="1322" y="794"/>
                  <a:pt x="1322" y="794"/>
                  <a:pt x="1322" y="794"/>
                </a:cubicBezTo>
                <a:cubicBezTo>
                  <a:pt x="1347" y="794"/>
                  <a:pt x="1363" y="778"/>
                  <a:pt x="1363" y="753"/>
                </a:cubicBezTo>
                <a:cubicBezTo>
                  <a:pt x="1363" y="468"/>
                  <a:pt x="1363" y="468"/>
                  <a:pt x="1363" y="468"/>
                </a:cubicBezTo>
                <a:lnTo>
                  <a:pt x="1363" y="460"/>
                </a:lnTo>
                <a:close/>
                <a:moveTo>
                  <a:pt x="962" y="452"/>
                </a:moveTo>
                <a:cubicBezTo>
                  <a:pt x="962" y="226"/>
                  <a:pt x="962" y="226"/>
                  <a:pt x="962" y="226"/>
                </a:cubicBezTo>
                <a:cubicBezTo>
                  <a:pt x="1113" y="226"/>
                  <a:pt x="1113" y="226"/>
                  <a:pt x="1113" y="226"/>
                </a:cubicBezTo>
                <a:cubicBezTo>
                  <a:pt x="1263" y="452"/>
                  <a:pt x="1263" y="452"/>
                  <a:pt x="1263" y="452"/>
                </a:cubicBezTo>
                <a:lnTo>
                  <a:pt x="962" y="452"/>
                </a:lnTo>
                <a:close/>
                <a:moveTo>
                  <a:pt x="1079" y="878"/>
                </a:moveTo>
                <a:cubicBezTo>
                  <a:pt x="1029" y="878"/>
                  <a:pt x="995" y="836"/>
                  <a:pt x="995" y="794"/>
                </a:cubicBezTo>
                <a:cubicBezTo>
                  <a:pt x="995" y="744"/>
                  <a:pt x="1029" y="711"/>
                  <a:pt x="1079" y="711"/>
                </a:cubicBezTo>
                <a:cubicBezTo>
                  <a:pt x="1129" y="711"/>
                  <a:pt x="1163" y="744"/>
                  <a:pt x="1163" y="794"/>
                </a:cubicBezTo>
                <a:cubicBezTo>
                  <a:pt x="1163" y="836"/>
                  <a:pt x="1129" y="878"/>
                  <a:pt x="1079" y="878"/>
                </a:cubicBezTo>
                <a:close/>
                <a:moveTo>
                  <a:pt x="686" y="0"/>
                </a:moveTo>
                <a:cubicBezTo>
                  <a:pt x="51" y="0"/>
                  <a:pt x="51" y="0"/>
                  <a:pt x="51" y="0"/>
                </a:cubicBezTo>
                <a:cubicBezTo>
                  <a:pt x="26" y="0"/>
                  <a:pt x="0" y="25"/>
                  <a:pt x="0" y="50"/>
                </a:cubicBezTo>
                <a:cubicBezTo>
                  <a:pt x="0" y="744"/>
                  <a:pt x="0" y="744"/>
                  <a:pt x="0" y="744"/>
                </a:cubicBezTo>
                <a:cubicBezTo>
                  <a:pt x="0" y="769"/>
                  <a:pt x="26" y="794"/>
                  <a:pt x="51" y="794"/>
                </a:cubicBezTo>
                <a:cubicBezTo>
                  <a:pt x="176" y="794"/>
                  <a:pt x="176" y="794"/>
                  <a:pt x="176" y="794"/>
                </a:cubicBezTo>
                <a:cubicBezTo>
                  <a:pt x="176" y="886"/>
                  <a:pt x="251" y="961"/>
                  <a:pt x="343" y="961"/>
                </a:cubicBezTo>
                <a:cubicBezTo>
                  <a:pt x="435" y="961"/>
                  <a:pt x="511" y="886"/>
                  <a:pt x="511" y="794"/>
                </a:cubicBezTo>
                <a:cubicBezTo>
                  <a:pt x="686" y="794"/>
                  <a:pt x="686" y="794"/>
                  <a:pt x="686" y="794"/>
                </a:cubicBezTo>
                <a:cubicBezTo>
                  <a:pt x="720" y="794"/>
                  <a:pt x="736" y="769"/>
                  <a:pt x="736" y="744"/>
                </a:cubicBezTo>
                <a:cubicBezTo>
                  <a:pt x="736" y="50"/>
                  <a:pt x="736" y="50"/>
                  <a:pt x="736" y="50"/>
                </a:cubicBezTo>
                <a:cubicBezTo>
                  <a:pt x="736" y="25"/>
                  <a:pt x="720" y="0"/>
                  <a:pt x="686" y="0"/>
                </a:cubicBezTo>
                <a:close/>
                <a:moveTo>
                  <a:pt x="343" y="878"/>
                </a:moveTo>
                <a:cubicBezTo>
                  <a:pt x="293" y="878"/>
                  <a:pt x="260" y="836"/>
                  <a:pt x="260" y="794"/>
                </a:cubicBezTo>
                <a:cubicBezTo>
                  <a:pt x="260" y="744"/>
                  <a:pt x="293" y="711"/>
                  <a:pt x="343" y="711"/>
                </a:cubicBezTo>
                <a:cubicBezTo>
                  <a:pt x="394" y="711"/>
                  <a:pt x="427" y="744"/>
                  <a:pt x="427" y="794"/>
                </a:cubicBezTo>
                <a:cubicBezTo>
                  <a:pt x="427" y="836"/>
                  <a:pt x="394" y="878"/>
                  <a:pt x="343" y="878"/>
                </a:cubicBezTo>
                <a:close/>
                <a:moveTo>
                  <a:pt x="343" y="878"/>
                </a:moveTo>
                <a:lnTo>
                  <a:pt x="343" y="878"/>
                </a:lnTo>
                <a:close/>
              </a:path>
            </a:pathLst>
          </a:custGeom>
          <a:solidFill>
            <a:schemeClr val="bg1"/>
          </a:solidFill>
          <a:ln>
            <a:noFill/>
          </a:ln>
          <a:effectLst/>
        </p:spPr>
        <p:txBody>
          <a:bodyPr wrap="none" lIns="121892" tIns="60946" rIns="121892" bIns="60946" anchor="ctr"/>
          <a:lstStyle/>
          <a:p>
            <a:pPr>
              <a:defRPr/>
            </a:pPr>
            <a:endParaRPr lang="en-US" sz="1800" dirty="0">
              <a:latin typeface="微软雅黑" panose="020B0503020204020204" charset="-122"/>
              <a:ea typeface="宋体" panose="02010600030101010101" pitchFamily="2" charset="-122"/>
            </a:endParaRPr>
          </a:p>
        </p:txBody>
      </p:sp>
      <p:grpSp>
        <p:nvGrpSpPr>
          <p:cNvPr id="127" name="Group 4700"/>
          <p:cNvGrpSpPr/>
          <p:nvPr/>
        </p:nvGrpSpPr>
        <p:grpSpPr bwMode="auto">
          <a:xfrm>
            <a:off x="6449894" y="4847309"/>
            <a:ext cx="405424" cy="405529"/>
            <a:chOff x="3062288" y="3998912"/>
            <a:chExt cx="412750" cy="412750"/>
          </a:xfrm>
          <a:solidFill>
            <a:schemeClr val="bg1"/>
          </a:solidFill>
        </p:grpSpPr>
        <p:sp>
          <p:nvSpPr>
            <p:cNvPr id="128"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29"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30"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31"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grpSp>
      <p:sp>
        <p:nvSpPr>
          <p:cNvPr id="132" name="Freeform 290"/>
          <p:cNvSpPr>
            <a:spLocks noChangeArrowheads="1"/>
          </p:cNvSpPr>
          <p:nvPr/>
        </p:nvSpPr>
        <p:spPr bwMode="auto">
          <a:xfrm>
            <a:off x="4340435" y="4900015"/>
            <a:ext cx="383325" cy="296900"/>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121892" tIns="60946" rIns="121892" bIns="60946" anchor="ctr"/>
          <a:lstStyle/>
          <a:p>
            <a:pPr>
              <a:defRPr/>
            </a:pPr>
            <a:endParaRPr lang="en-US" sz="1800" dirty="0">
              <a:latin typeface="微软雅黑" panose="020B0503020204020204" charset="-122"/>
              <a:ea typeface="宋体" panose="02010600030101010101" pitchFamily="2" charset="-122"/>
            </a:endParaRPr>
          </a:p>
        </p:txBody>
      </p:sp>
      <p:sp>
        <p:nvSpPr>
          <p:cNvPr id="133" name="Freeform 417"/>
          <p:cNvSpPr>
            <a:spLocks noChangeArrowheads="1"/>
          </p:cNvSpPr>
          <p:nvPr/>
        </p:nvSpPr>
        <p:spPr bwMode="auto">
          <a:xfrm>
            <a:off x="7485959" y="4849252"/>
            <a:ext cx="347707" cy="347797"/>
          </a:xfrm>
          <a:custGeom>
            <a:avLst/>
            <a:gdLst>
              <a:gd name="T0" fmla="*/ 0 w 904"/>
              <a:gd name="T1" fmla="*/ 686 h 904"/>
              <a:gd name="T2" fmla="*/ 218 w 904"/>
              <a:gd name="T3" fmla="*/ 903 h 904"/>
              <a:gd name="T4" fmla="*/ 0 w 904"/>
              <a:gd name="T5" fmla="*/ 903 h 904"/>
              <a:gd name="T6" fmla="*/ 0 w 904"/>
              <a:gd name="T7" fmla="*/ 686 h 904"/>
              <a:gd name="T8" fmla="*/ 552 w 904"/>
              <a:gd name="T9" fmla="*/ 42 h 904"/>
              <a:gd name="T10" fmla="*/ 627 w 904"/>
              <a:gd name="T11" fmla="*/ 276 h 904"/>
              <a:gd name="T12" fmla="*/ 861 w 904"/>
              <a:gd name="T13" fmla="*/ 351 h 904"/>
              <a:gd name="T14" fmla="*/ 786 w 904"/>
              <a:gd name="T15" fmla="*/ 117 h 904"/>
              <a:gd name="T16" fmla="*/ 552 w 904"/>
              <a:gd name="T17" fmla="*/ 42 h 904"/>
              <a:gd name="T18" fmla="*/ 677 w 904"/>
              <a:gd name="T19" fmla="*/ 385 h 904"/>
              <a:gd name="T20" fmla="*/ 276 w 904"/>
              <a:gd name="T21" fmla="*/ 778 h 904"/>
              <a:gd name="T22" fmla="*/ 360 w 904"/>
              <a:gd name="T23" fmla="*/ 862 h 904"/>
              <a:gd name="T24" fmla="*/ 795 w 904"/>
              <a:gd name="T25" fmla="*/ 427 h 904"/>
              <a:gd name="T26" fmla="*/ 677 w 904"/>
              <a:gd name="T27" fmla="*/ 385 h 904"/>
              <a:gd name="T28" fmla="*/ 594 w 904"/>
              <a:gd name="T29" fmla="*/ 318 h 904"/>
              <a:gd name="T30" fmla="*/ 552 w 904"/>
              <a:gd name="T31" fmla="*/ 276 h 904"/>
              <a:gd name="T32" fmla="*/ 159 w 904"/>
              <a:gd name="T33" fmla="*/ 661 h 904"/>
              <a:gd name="T34" fmla="*/ 243 w 904"/>
              <a:gd name="T35" fmla="*/ 744 h 904"/>
              <a:gd name="T36" fmla="*/ 636 w 904"/>
              <a:gd name="T37" fmla="*/ 351 h 904"/>
              <a:gd name="T38" fmla="*/ 594 w 904"/>
              <a:gd name="T39" fmla="*/ 318 h 904"/>
              <a:gd name="T40" fmla="*/ 477 w 904"/>
              <a:gd name="T41" fmla="*/ 109 h 904"/>
              <a:gd name="T42" fmla="*/ 50 w 904"/>
              <a:gd name="T43" fmla="*/ 544 h 904"/>
              <a:gd name="T44" fmla="*/ 126 w 904"/>
              <a:gd name="T45" fmla="*/ 628 h 904"/>
              <a:gd name="T46" fmla="*/ 519 w 904"/>
              <a:gd name="T47" fmla="*/ 226 h 904"/>
              <a:gd name="T48" fmla="*/ 477 w 904"/>
              <a:gd name="T49" fmla="*/ 109 h 904"/>
              <a:gd name="T50" fmla="*/ 477 w 904"/>
              <a:gd name="T51" fmla="*/ 109 h 904"/>
              <a:gd name="T52" fmla="*/ 477 w 904"/>
              <a:gd name="T53" fmla="*/ 109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904">
                <a:moveTo>
                  <a:pt x="0" y="686"/>
                </a:moveTo>
                <a:cubicBezTo>
                  <a:pt x="218" y="903"/>
                  <a:pt x="218" y="903"/>
                  <a:pt x="218" y="903"/>
                </a:cubicBezTo>
                <a:cubicBezTo>
                  <a:pt x="0" y="903"/>
                  <a:pt x="0" y="903"/>
                  <a:pt x="0" y="903"/>
                </a:cubicBezTo>
                <a:lnTo>
                  <a:pt x="0" y="686"/>
                </a:lnTo>
                <a:close/>
                <a:moveTo>
                  <a:pt x="552" y="42"/>
                </a:moveTo>
                <a:cubicBezTo>
                  <a:pt x="510" y="84"/>
                  <a:pt x="544" y="193"/>
                  <a:pt x="627" y="276"/>
                </a:cubicBezTo>
                <a:cubicBezTo>
                  <a:pt x="719" y="360"/>
                  <a:pt x="820" y="393"/>
                  <a:pt x="861" y="351"/>
                </a:cubicBezTo>
                <a:cubicBezTo>
                  <a:pt x="903" y="310"/>
                  <a:pt x="870" y="209"/>
                  <a:pt x="786" y="117"/>
                </a:cubicBezTo>
                <a:cubicBezTo>
                  <a:pt x="703" y="34"/>
                  <a:pt x="594" y="0"/>
                  <a:pt x="552" y="42"/>
                </a:cubicBezTo>
                <a:close/>
                <a:moveTo>
                  <a:pt x="677" y="385"/>
                </a:moveTo>
                <a:cubicBezTo>
                  <a:pt x="276" y="778"/>
                  <a:pt x="276" y="778"/>
                  <a:pt x="276" y="778"/>
                </a:cubicBezTo>
                <a:cubicBezTo>
                  <a:pt x="360" y="862"/>
                  <a:pt x="360" y="862"/>
                  <a:pt x="360" y="862"/>
                </a:cubicBezTo>
                <a:cubicBezTo>
                  <a:pt x="795" y="427"/>
                  <a:pt x="795" y="427"/>
                  <a:pt x="795" y="427"/>
                </a:cubicBezTo>
                <a:cubicBezTo>
                  <a:pt x="753" y="418"/>
                  <a:pt x="719" y="410"/>
                  <a:pt x="677" y="385"/>
                </a:cubicBezTo>
                <a:close/>
                <a:moveTo>
                  <a:pt x="594" y="318"/>
                </a:moveTo>
                <a:cubicBezTo>
                  <a:pt x="577" y="301"/>
                  <a:pt x="569" y="285"/>
                  <a:pt x="552" y="276"/>
                </a:cubicBezTo>
                <a:cubicBezTo>
                  <a:pt x="159" y="661"/>
                  <a:pt x="159" y="661"/>
                  <a:pt x="159" y="661"/>
                </a:cubicBezTo>
                <a:cubicBezTo>
                  <a:pt x="243" y="744"/>
                  <a:pt x="243" y="744"/>
                  <a:pt x="243" y="744"/>
                </a:cubicBezTo>
                <a:cubicBezTo>
                  <a:pt x="636" y="351"/>
                  <a:pt x="636" y="351"/>
                  <a:pt x="636" y="351"/>
                </a:cubicBezTo>
                <a:cubicBezTo>
                  <a:pt x="619" y="343"/>
                  <a:pt x="602" y="327"/>
                  <a:pt x="594" y="318"/>
                </a:cubicBezTo>
                <a:close/>
                <a:moveTo>
                  <a:pt x="477" y="109"/>
                </a:moveTo>
                <a:cubicBezTo>
                  <a:pt x="50" y="544"/>
                  <a:pt x="50" y="544"/>
                  <a:pt x="50" y="544"/>
                </a:cubicBezTo>
                <a:cubicBezTo>
                  <a:pt x="126" y="628"/>
                  <a:pt x="126" y="628"/>
                  <a:pt x="126" y="628"/>
                </a:cubicBezTo>
                <a:cubicBezTo>
                  <a:pt x="519" y="226"/>
                  <a:pt x="519" y="226"/>
                  <a:pt x="519" y="226"/>
                </a:cubicBezTo>
                <a:cubicBezTo>
                  <a:pt x="502" y="184"/>
                  <a:pt x="485" y="151"/>
                  <a:pt x="477" y="109"/>
                </a:cubicBezTo>
                <a:close/>
                <a:moveTo>
                  <a:pt x="477" y="109"/>
                </a:moveTo>
                <a:lnTo>
                  <a:pt x="477" y="109"/>
                </a:lnTo>
                <a:close/>
              </a:path>
            </a:pathLst>
          </a:custGeom>
          <a:solidFill>
            <a:schemeClr val="bg1"/>
          </a:solidFill>
          <a:ln>
            <a:noFill/>
          </a:ln>
          <a:effectLst/>
        </p:spPr>
        <p:txBody>
          <a:bodyPr wrap="none" lIns="121892" tIns="60946" rIns="121892" bIns="60946" anchor="ctr"/>
          <a:lstStyle/>
          <a:p>
            <a:pPr>
              <a:defRPr/>
            </a:pPr>
            <a:endParaRPr lang="en-US" sz="1800" dirty="0">
              <a:latin typeface="微软雅黑" panose="020B0503020204020204" charset="-122"/>
              <a:ea typeface="宋体" panose="02010600030101010101" pitchFamily="2" charset="-122"/>
            </a:endParaRPr>
          </a:p>
        </p:txBody>
      </p:sp>
      <p:sp>
        <p:nvSpPr>
          <p:cNvPr id="134" name="Freeform 237"/>
          <p:cNvSpPr>
            <a:spLocks noChangeArrowheads="1"/>
          </p:cNvSpPr>
          <p:nvPr/>
        </p:nvSpPr>
        <p:spPr bwMode="auto">
          <a:xfrm>
            <a:off x="8487647" y="4886223"/>
            <a:ext cx="391333" cy="287480"/>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wrap="none" lIns="121892" tIns="60946" rIns="121892" bIns="60946" anchor="ctr"/>
          <a:lstStyle/>
          <a:p>
            <a:pPr>
              <a:defRPr/>
            </a:pPr>
            <a:endParaRPr lang="en-US" sz="1800" dirty="0">
              <a:latin typeface="微软雅黑" panose="020B0503020204020204" charset="-122"/>
              <a:ea typeface="宋体" panose="02010600030101010101" pitchFamily="2" charset="-122"/>
            </a:endParaRPr>
          </a:p>
        </p:txBody>
      </p:sp>
      <p:grpSp>
        <p:nvGrpSpPr>
          <p:cNvPr id="135" name="Group 588"/>
          <p:cNvGrpSpPr/>
          <p:nvPr/>
        </p:nvGrpSpPr>
        <p:grpSpPr bwMode="auto">
          <a:xfrm>
            <a:off x="2459852" y="1940340"/>
            <a:ext cx="529574" cy="474269"/>
            <a:chOff x="2061431" y="5656262"/>
            <a:chExt cx="583344" cy="522287"/>
          </a:xfrm>
          <a:solidFill>
            <a:schemeClr val="accent1"/>
          </a:solidFill>
        </p:grpSpPr>
        <p:sp>
          <p:nvSpPr>
            <p:cNvPr id="136" name="Freeform 539"/>
            <p:cNvSpPr>
              <a:spLocks noChangeArrowheads="1"/>
            </p:cNvSpPr>
            <p:nvPr/>
          </p:nvSpPr>
          <p:spPr bwMode="auto">
            <a:xfrm>
              <a:off x="2403475" y="5656262"/>
              <a:ext cx="241300" cy="238125"/>
            </a:xfrm>
            <a:custGeom>
              <a:avLst/>
              <a:gdLst>
                <a:gd name="T0" fmla="*/ 159 w 670"/>
                <a:gd name="T1" fmla="*/ 660 h 661"/>
                <a:gd name="T2" fmla="*/ 259 w 670"/>
                <a:gd name="T3" fmla="*/ 635 h 661"/>
                <a:gd name="T4" fmla="*/ 669 w 670"/>
                <a:gd name="T5" fmla="*/ 225 h 661"/>
                <a:gd name="T6" fmla="*/ 435 w 670"/>
                <a:gd name="T7" fmla="*/ 0 h 661"/>
                <a:gd name="T8" fmla="*/ 33 w 670"/>
                <a:gd name="T9" fmla="*/ 409 h 661"/>
                <a:gd name="T10" fmla="*/ 0 w 670"/>
                <a:gd name="T11" fmla="*/ 510 h 661"/>
                <a:gd name="T12" fmla="*/ 159 w 670"/>
                <a:gd name="T13" fmla="*/ 660 h 661"/>
                <a:gd name="T14" fmla="*/ 159 w 670"/>
                <a:gd name="T15" fmla="*/ 660 h 661"/>
                <a:gd name="T16" fmla="*/ 159 w 670"/>
                <a:gd name="T17" fmla="*/ 66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0" h="661">
                  <a:moveTo>
                    <a:pt x="159" y="660"/>
                  </a:moveTo>
                  <a:cubicBezTo>
                    <a:pt x="184" y="643"/>
                    <a:pt x="226" y="635"/>
                    <a:pt x="259" y="635"/>
                  </a:cubicBezTo>
                  <a:cubicBezTo>
                    <a:pt x="669" y="225"/>
                    <a:pt x="669" y="225"/>
                    <a:pt x="669" y="225"/>
                  </a:cubicBezTo>
                  <a:cubicBezTo>
                    <a:pt x="435" y="0"/>
                    <a:pt x="435" y="0"/>
                    <a:pt x="435" y="0"/>
                  </a:cubicBezTo>
                  <a:cubicBezTo>
                    <a:pt x="33" y="409"/>
                    <a:pt x="33" y="409"/>
                    <a:pt x="33" y="409"/>
                  </a:cubicBezTo>
                  <a:cubicBezTo>
                    <a:pt x="33" y="443"/>
                    <a:pt x="25" y="485"/>
                    <a:pt x="0" y="510"/>
                  </a:cubicBezTo>
                  <a:lnTo>
                    <a:pt x="159" y="660"/>
                  </a:lnTo>
                  <a:close/>
                  <a:moveTo>
                    <a:pt x="159" y="660"/>
                  </a:moveTo>
                  <a:lnTo>
                    <a:pt x="159" y="660"/>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37" name="Freeform 540"/>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 name="T22" fmla="*/ 226 w 545"/>
                <a:gd name="T23" fmla="*/ 259 h 544"/>
                <a:gd name="T24" fmla="*/ 226 w 545"/>
                <a:gd name="T25"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close/>
                  <a:moveTo>
                    <a:pt x="226" y="259"/>
                  </a:moveTo>
                  <a:lnTo>
                    <a:pt x="226" y="259"/>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38" name="Freeform 541"/>
            <p:cNvSpPr>
              <a:spLocks noChangeArrowheads="1"/>
            </p:cNvSpPr>
            <p:nvPr/>
          </p:nvSpPr>
          <p:spPr bwMode="auto">
            <a:xfrm>
              <a:off x="2124075" y="5981699"/>
              <a:ext cx="196850" cy="195263"/>
            </a:xfrm>
            <a:custGeom>
              <a:avLst/>
              <a:gdLst>
                <a:gd name="T0" fmla="*/ 226 w 545"/>
                <a:gd name="T1" fmla="*/ 259 h 544"/>
                <a:gd name="T2" fmla="*/ 209 w 545"/>
                <a:gd name="T3" fmla="*/ 242 h 544"/>
                <a:gd name="T4" fmla="*/ 134 w 545"/>
                <a:gd name="T5" fmla="*/ 301 h 544"/>
                <a:gd name="T6" fmla="*/ 0 w 545"/>
                <a:gd name="T7" fmla="*/ 510 h 544"/>
                <a:gd name="T8" fmla="*/ 34 w 545"/>
                <a:gd name="T9" fmla="*/ 543 h 544"/>
                <a:gd name="T10" fmla="*/ 243 w 545"/>
                <a:gd name="T11" fmla="*/ 409 h 544"/>
                <a:gd name="T12" fmla="*/ 301 w 545"/>
                <a:gd name="T13" fmla="*/ 334 h 544"/>
                <a:gd name="T14" fmla="*/ 285 w 545"/>
                <a:gd name="T15" fmla="*/ 317 h 544"/>
                <a:gd name="T16" fmla="*/ 544 w 545"/>
                <a:gd name="T17" fmla="*/ 58 h 544"/>
                <a:gd name="T18" fmla="*/ 485 w 545"/>
                <a:gd name="T19" fmla="*/ 0 h 544"/>
                <a:gd name="T20" fmla="*/ 226 w 545"/>
                <a:gd name="T21" fmla="*/ 259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5" h="544">
                  <a:moveTo>
                    <a:pt x="226" y="259"/>
                  </a:moveTo>
                  <a:lnTo>
                    <a:pt x="209" y="242"/>
                  </a:lnTo>
                  <a:lnTo>
                    <a:pt x="134" y="301"/>
                  </a:lnTo>
                  <a:lnTo>
                    <a:pt x="0" y="510"/>
                  </a:lnTo>
                  <a:lnTo>
                    <a:pt x="34" y="543"/>
                  </a:lnTo>
                  <a:lnTo>
                    <a:pt x="243" y="409"/>
                  </a:lnTo>
                  <a:lnTo>
                    <a:pt x="301" y="334"/>
                  </a:lnTo>
                  <a:lnTo>
                    <a:pt x="285" y="317"/>
                  </a:lnTo>
                  <a:lnTo>
                    <a:pt x="544" y="58"/>
                  </a:lnTo>
                  <a:lnTo>
                    <a:pt x="485" y="0"/>
                  </a:lnTo>
                  <a:lnTo>
                    <a:pt x="226" y="259"/>
                  </a:lnTo>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39" name="Freeform 542"/>
            <p:cNvSpPr>
              <a:spLocks noChangeArrowheads="1"/>
            </p:cNvSpPr>
            <p:nvPr/>
          </p:nvSpPr>
          <p:spPr bwMode="auto">
            <a:xfrm>
              <a:off x="2205038" y="6075362"/>
              <a:ext cx="1587"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40" name="Freeform 543"/>
            <p:cNvSpPr>
              <a:spLocks noChangeArrowheads="1"/>
            </p:cNvSpPr>
            <p:nvPr/>
          </p:nvSpPr>
          <p:spPr bwMode="auto">
            <a:xfrm>
              <a:off x="2061431" y="5662612"/>
              <a:ext cx="520701" cy="515937"/>
            </a:xfrm>
            <a:custGeom>
              <a:avLst/>
              <a:gdLst>
                <a:gd name="T0" fmla="*/ 644 w 1448"/>
                <a:gd name="T1" fmla="*/ 427 h 1431"/>
                <a:gd name="T2" fmla="*/ 561 w 1448"/>
                <a:gd name="T3" fmla="*/ 117 h 1431"/>
                <a:gd name="T4" fmla="*/ 251 w 1448"/>
                <a:gd name="T5" fmla="*/ 34 h 1431"/>
                <a:gd name="T6" fmla="*/ 435 w 1448"/>
                <a:gd name="T7" fmla="*/ 209 h 1431"/>
                <a:gd name="T8" fmla="*/ 385 w 1448"/>
                <a:gd name="T9" fmla="*/ 385 h 1431"/>
                <a:gd name="T10" fmla="*/ 210 w 1448"/>
                <a:gd name="T11" fmla="*/ 435 h 1431"/>
                <a:gd name="T12" fmla="*/ 34 w 1448"/>
                <a:gd name="T13" fmla="*/ 251 h 1431"/>
                <a:gd name="T14" fmla="*/ 109 w 1448"/>
                <a:gd name="T15" fmla="*/ 561 h 1431"/>
                <a:gd name="T16" fmla="*/ 435 w 1448"/>
                <a:gd name="T17" fmla="*/ 644 h 1431"/>
                <a:gd name="T18" fmla="*/ 1179 w 1448"/>
                <a:gd name="T19" fmla="*/ 1380 h 1431"/>
                <a:gd name="T20" fmla="*/ 1288 w 1448"/>
                <a:gd name="T21" fmla="*/ 1430 h 1431"/>
                <a:gd name="T22" fmla="*/ 1388 w 1448"/>
                <a:gd name="T23" fmla="*/ 1380 h 1431"/>
                <a:gd name="T24" fmla="*/ 1388 w 1448"/>
                <a:gd name="T25" fmla="*/ 1171 h 1431"/>
                <a:gd name="T26" fmla="*/ 644 w 1448"/>
                <a:gd name="T27" fmla="*/ 427 h 1431"/>
                <a:gd name="T28" fmla="*/ 1296 w 1448"/>
                <a:gd name="T29" fmla="*/ 1355 h 1431"/>
                <a:gd name="T30" fmla="*/ 1238 w 1448"/>
                <a:gd name="T31" fmla="*/ 1305 h 1431"/>
                <a:gd name="T32" fmla="*/ 1296 w 1448"/>
                <a:gd name="T33" fmla="*/ 1246 h 1431"/>
                <a:gd name="T34" fmla="*/ 1355 w 1448"/>
                <a:gd name="T35" fmla="*/ 1305 h 1431"/>
                <a:gd name="T36" fmla="*/ 1296 w 1448"/>
                <a:gd name="T37" fmla="*/ 1355 h 1431"/>
                <a:gd name="T38" fmla="*/ 1296 w 1448"/>
                <a:gd name="T39" fmla="*/ 1355 h 1431"/>
                <a:gd name="T40" fmla="*/ 1296 w 1448"/>
                <a:gd name="T41" fmla="*/ 1355 h 1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8" h="1431">
                  <a:moveTo>
                    <a:pt x="644" y="427"/>
                  </a:moveTo>
                  <a:cubicBezTo>
                    <a:pt x="678" y="318"/>
                    <a:pt x="644" y="201"/>
                    <a:pt x="561" y="117"/>
                  </a:cubicBezTo>
                  <a:cubicBezTo>
                    <a:pt x="477" y="34"/>
                    <a:pt x="360" y="0"/>
                    <a:pt x="251" y="34"/>
                  </a:cubicBezTo>
                  <a:cubicBezTo>
                    <a:pt x="435" y="209"/>
                    <a:pt x="435" y="209"/>
                    <a:pt x="435" y="209"/>
                  </a:cubicBezTo>
                  <a:cubicBezTo>
                    <a:pt x="385" y="385"/>
                    <a:pt x="385" y="385"/>
                    <a:pt x="385" y="385"/>
                  </a:cubicBezTo>
                  <a:cubicBezTo>
                    <a:pt x="210" y="435"/>
                    <a:pt x="210" y="435"/>
                    <a:pt x="210" y="435"/>
                  </a:cubicBezTo>
                  <a:cubicBezTo>
                    <a:pt x="34" y="251"/>
                    <a:pt x="34" y="251"/>
                    <a:pt x="34" y="251"/>
                  </a:cubicBezTo>
                  <a:cubicBezTo>
                    <a:pt x="0" y="360"/>
                    <a:pt x="25" y="477"/>
                    <a:pt x="109" y="561"/>
                  </a:cubicBezTo>
                  <a:cubicBezTo>
                    <a:pt x="201" y="653"/>
                    <a:pt x="326" y="677"/>
                    <a:pt x="435" y="644"/>
                  </a:cubicBezTo>
                  <a:cubicBezTo>
                    <a:pt x="1179" y="1380"/>
                    <a:pt x="1179" y="1380"/>
                    <a:pt x="1179" y="1380"/>
                  </a:cubicBezTo>
                  <a:cubicBezTo>
                    <a:pt x="1204" y="1413"/>
                    <a:pt x="1246" y="1430"/>
                    <a:pt x="1288" y="1430"/>
                  </a:cubicBezTo>
                  <a:cubicBezTo>
                    <a:pt x="1321" y="1430"/>
                    <a:pt x="1363" y="1413"/>
                    <a:pt x="1388" y="1380"/>
                  </a:cubicBezTo>
                  <a:cubicBezTo>
                    <a:pt x="1447" y="1321"/>
                    <a:pt x="1447" y="1229"/>
                    <a:pt x="1388" y="1171"/>
                  </a:cubicBezTo>
                  <a:lnTo>
                    <a:pt x="644" y="427"/>
                  </a:lnTo>
                  <a:close/>
                  <a:moveTo>
                    <a:pt x="1296" y="1355"/>
                  </a:moveTo>
                  <a:cubicBezTo>
                    <a:pt x="1263" y="1355"/>
                    <a:pt x="1238" y="1330"/>
                    <a:pt x="1238" y="1305"/>
                  </a:cubicBezTo>
                  <a:cubicBezTo>
                    <a:pt x="1238" y="1271"/>
                    <a:pt x="1263" y="1246"/>
                    <a:pt x="1296" y="1246"/>
                  </a:cubicBezTo>
                  <a:cubicBezTo>
                    <a:pt x="1330" y="1246"/>
                    <a:pt x="1355" y="1271"/>
                    <a:pt x="1355" y="1305"/>
                  </a:cubicBezTo>
                  <a:cubicBezTo>
                    <a:pt x="1355" y="1330"/>
                    <a:pt x="1330" y="1355"/>
                    <a:pt x="1296" y="1355"/>
                  </a:cubicBezTo>
                  <a:close/>
                  <a:moveTo>
                    <a:pt x="1296" y="1355"/>
                  </a:moveTo>
                  <a:lnTo>
                    <a:pt x="1296" y="1355"/>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grpSp>
      <p:sp>
        <p:nvSpPr>
          <p:cNvPr id="141" name="Freeform 545"/>
          <p:cNvSpPr>
            <a:spLocks noChangeArrowheads="1"/>
          </p:cNvSpPr>
          <p:nvPr/>
        </p:nvSpPr>
        <p:spPr bwMode="auto">
          <a:xfrm>
            <a:off x="5576429" y="1992691"/>
            <a:ext cx="584125" cy="412209"/>
          </a:xfrm>
          <a:custGeom>
            <a:avLst/>
            <a:gdLst>
              <a:gd name="T0" fmla="*/ 1363 w 1364"/>
              <a:gd name="T1" fmla="*/ 460 h 962"/>
              <a:gd name="T2" fmla="*/ 1355 w 1364"/>
              <a:gd name="T3" fmla="*/ 443 h 962"/>
              <a:gd name="T4" fmla="*/ 1146 w 1364"/>
              <a:gd name="T5" fmla="*/ 134 h 962"/>
              <a:gd name="T6" fmla="*/ 1113 w 1364"/>
              <a:gd name="T7" fmla="*/ 117 h 962"/>
              <a:gd name="T8" fmla="*/ 837 w 1364"/>
              <a:gd name="T9" fmla="*/ 117 h 962"/>
              <a:gd name="T10" fmla="*/ 795 w 1364"/>
              <a:gd name="T11" fmla="*/ 151 h 962"/>
              <a:gd name="T12" fmla="*/ 795 w 1364"/>
              <a:gd name="T13" fmla="*/ 753 h 962"/>
              <a:gd name="T14" fmla="*/ 837 w 1364"/>
              <a:gd name="T15" fmla="*/ 794 h 962"/>
              <a:gd name="T16" fmla="*/ 912 w 1364"/>
              <a:gd name="T17" fmla="*/ 794 h 962"/>
              <a:gd name="T18" fmla="*/ 1079 w 1364"/>
              <a:gd name="T19" fmla="*/ 961 h 962"/>
              <a:gd name="T20" fmla="*/ 1246 w 1364"/>
              <a:gd name="T21" fmla="*/ 794 h 962"/>
              <a:gd name="T22" fmla="*/ 1322 w 1364"/>
              <a:gd name="T23" fmla="*/ 794 h 962"/>
              <a:gd name="T24" fmla="*/ 1363 w 1364"/>
              <a:gd name="T25" fmla="*/ 753 h 962"/>
              <a:gd name="T26" fmla="*/ 1363 w 1364"/>
              <a:gd name="T27" fmla="*/ 468 h 962"/>
              <a:gd name="T28" fmla="*/ 1363 w 1364"/>
              <a:gd name="T29" fmla="*/ 460 h 962"/>
              <a:gd name="T30" fmla="*/ 962 w 1364"/>
              <a:gd name="T31" fmla="*/ 452 h 962"/>
              <a:gd name="T32" fmla="*/ 962 w 1364"/>
              <a:gd name="T33" fmla="*/ 226 h 962"/>
              <a:gd name="T34" fmla="*/ 1113 w 1364"/>
              <a:gd name="T35" fmla="*/ 226 h 962"/>
              <a:gd name="T36" fmla="*/ 1263 w 1364"/>
              <a:gd name="T37" fmla="*/ 452 h 962"/>
              <a:gd name="T38" fmla="*/ 962 w 1364"/>
              <a:gd name="T39" fmla="*/ 452 h 962"/>
              <a:gd name="T40" fmla="*/ 1079 w 1364"/>
              <a:gd name="T41" fmla="*/ 878 h 962"/>
              <a:gd name="T42" fmla="*/ 995 w 1364"/>
              <a:gd name="T43" fmla="*/ 794 h 962"/>
              <a:gd name="T44" fmla="*/ 1079 w 1364"/>
              <a:gd name="T45" fmla="*/ 711 h 962"/>
              <a:gd name="T46" fmla="*/ 1163 w 1364"/>
              <a:gd name="T47" fmla="*/ 794 h 962"/>
              <a:gd name="T48" fmla="*/ 1079 w 1364"/>
              <a:gd name="T49" fmla="*/ 878 h 962"/>
              <a:gd name="T50" fmla="*/ 686 w 1364"/>
              <a:gd name="T51" fmla="*/ 0 h 962"/>
              <a:gd name="T52" fmla="*/ 51 w 1364"/>
              <a:gd name="T53" fmla="*/ 0 h 962"/>
              <a:gd name="T54" fmla="*/ 0 w 1364"/>
              <a:gd name="T55" fmla="*/ 50 h 962"/>
              <a:gd name="T56" fmla="*/ 0 w 1364"/>
              <a:gd name="T57" fmla="*/ 744 h 962"/>
              <a:gd name="T58" fmla="*/ 51 w 1364"/>
              <a:gd name="T59" fmla="*/ 794 h 962"/>
              <a:gd name="T60" fmla="*/ 176 w 1364"/>
              <a:gd name="T61" fmla="*/ 794 h 962"/>
              <a:gd name="T62" fmla="*/ 343 w 1364"/>
              <a:gd name="T63" fmla="*/ 961 h 962"/>
              <a:gd name="T64" fmla="*/ 511 w 1364"/>
              <a:gd name="T65" fmla="*/ 794 h 962"/>
              <a:gd name="T66" fmla="*/ 686 w 1364"/>
              <a:gd name="T67" fmla="*/ 794 h 962"/>
              <a:gd name="T68" fmla="*/ 736 w 1364"/>
              <a:gd name="T69" fmla="*/ 744 h 962"/>
              <a:gd name="T70" fmla="*/ 736 w 1364"/>
              <a:gd name="T71" fmla="*/ 50 h 962"/>
              <a:gd name="T72" fmla="*/ 686 w 1364"/>
              <a:gd name="T73" fmla="*/ 0 h 962"/>
              <a:gd name="T74" fmla="*/ 343 w 1364"/>
              <a:gd name="T75" fmla="*/ 878 h 962"/>
              <a:gd name="T76" fmla="*/ 260 w 1364"/>
              <a:gd name="T77" fmla="*/ 794 h 962"/>
              <a:gd name="T78" fmla="*/ 343 w 1364"/>
              <a:gd name="T79" fmla="*/ 711 h 962"/>
              <a:gd name="T80" fmla="*/ 427 w 1364"/>
              <a:gd name="T81" fmla="*/ 794 h 962"/>
              <a:gd name="T82" fmla="*/ 343 w 1364"/>
              <a:gd name="T83" fmla="*/ 878 h 962"/>
              <a:gd name="T84" fmla="*/ 343 w 1364"/>
              <a:gd name="T85" fmla="*/ 878 h 962"/>
              <a:gd name="T86" fmla="*/ 343 w 1364"/>
              <a:gd name="T87" fmla="*/ 878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4" h="962">
                <a:moveTo>
                  <a:pt x="1363" y="460"/>
                </a:moveTo>
                <a:cubicBezTo>
                  <a:pt x="1363" y="460"/>
                  <a:pt x="1363" y="452"/>
                  <a:pt x="1355" y="443"/>
                </a:cubicBezTo>
                <a:cubicBezTo>
                  <a:pt x="1146" y="134"/>
                  <a:pt x="1146" y="134"/>
                  <a:pt x="1146" y="134"/>
                </a:cubicBezTo>
                <a:cubicBezTo>
                  <a:pt x="1138" y="117"/>
                  <a:pt x="1129" y="117"/>
                  <a:pt x="1113" y="117"/>
                </a:cubicBezTo>
                <a:cubicBezTo>
                  <a:pt x="837" y="117"/>
                  <a:pt x="837" y="117"/>
                  <a:pt x="837" y="117"/>
                </a:cubicBezTo>
                <a:cubicBezTo>
                  <a:pt x="812" y="117"/>
                  <a:pt x="795" y="134"/>
                  <a:pt x="795" y="151"/>
                </a:cubicBezTo>
                <a:cubicBezTo>
                  <a:pt x="795" y="753"/>
                  <a:pt x="795" y="753"/>
                  <a:pt x="795" y="753"/>
                </a:cubicBezTo>
                <a:cubicBezTo>
                  <a:pt x="795" y="778"/>
                  <a:pt x="812" y="794"/>
                  <a:pt x="837" y="794"/>
                </a:cubicBezTo>
                <a:cubicBezTo>
                  <a:pt x="912" y="794"/>
                  <a:pt x="912" y="794"/>
                  <a:pt x="912" y="794"/>
                </a:cubicBezTo>
                <a:cubicBezTo>
                  <a:pt x="912" y="886"/>
                  <a:pt x="987" y="961"/>
                  <a:pt x="1079" y="961"/>
                </a:cubicBezTo>
                <a:cubicBezTo>
                  <a:pt x="1171" y="961"/>
                  <a:pt x="1246" y="886"/>
                  <a:pt x="1246" y="794"/>
                </a:cubicBezTo>
                <a:cubicBezTo>
                  <a:pt x="1322" y="794"/>
                  <a:pt x="1322" y="794"/>
                  <a:pt x="1322" y="794"/>
                </a:cubicBezTo>
                <a:cubicBezTo>
                  <a:pt x="1347" y="794"/>
                  <a:pt x="1363" y="778"/>
                  <a:pt x="1363" y="753"/>
                </a:cubicBezTo>
                <a:cubicBezTo>
                  <a:pt x="1363" y="468"/>
                  <a:pt x="1363" y="468"/>
                  <a:pt x="1363" y="468"/>
                </a:cubicBezTo>
                <a:lnTo>
                  <a:pt x="1363" y="460"/>
                </a:lnTo>
                <a:close/>
                <a:moveTo>
                  <a:pt x="962" y="452"/>
                </a:moveTo>
                <a:cubicBezTo>
                  <a:pt x="962" y="226"/>
                  <a:pt x="962" y="226"/>
                  <a:pt x="962" y="226"/>
                </a:cubicBezTo>
                <a:cubicBezTo>
                  <a:pt x="1113" y="226"/>
                  <a:pt x="1113" y="226"/>
                  <a:pt x="1113" y="226"/>
                </a:cubicBezTo>
                <a:cubicBezTo>
                  <a:pt x="1263" y="452"/>
                  <a:pt x="1263" y="452"/>
                  <a:pt x="1263" y="452"/>
                </a:cubicBezTo>
                <a:lnTo>
                  <a:pt x="962" y="452"/>
                </a:lnTo>
                <a:close/>
                <a:moveTo>
                  <a:pt x="1079" y="878"/>
                </a:moveTo>
                <a:cubicBezTo>
                  <a:pt x="1029" y="878"/>
                  <a:pt x="995" y="836"/>
                  <a:pt x="995" y="794"/>
                </a:cubicBezTo>
                <a:cubicBezTo>
                  <a:pt x="995" y="744"/>
                  <a:pt x="1029" y="711"/>
                  <a:pt x="1079" y="711"/>
                </a:cubicBezTo>
                <a:cubicBezTo>
                  <a:pt x="1129" y="711"/>
                  <a:pt x="1163" y="744"/>
                  <a:pt x="1163" y="794"/>
                </a:cubicBezTo>
                <a:cubicBezTo>
                  <a:pt x="1163" y="836"/>
                  <a:pt x="1129" y="878"/>
                  <a:pt x="1079" y="878"/>
                </a:cubicBezTo>
                <a:close/>
                <a:moveTo>
                  <a:pt x="686" y="0"/>
                </a:moveTo>
                <a:cubicBezTo>
                  <a:pt x="51" y="0"/>
                  <a:pt x="51" y="0"/>
                  <a:pt x="51" y="0"/>
                </a:cubicBezTo>
                <a:cubicBezTo>
                  <a:pt x="26" y="0"/>
                  <a:pt x="0" y="25"/>
                  <a:pt x="0" y="50"/>
                </a:cubicBezTo>
                <a:cubicBezTo>
                  <a:pt x="0" y="744"/>
                  <a:pt x="0" y="744"/>
                  <a:pt x="0" y="744"/>
                </a:cubicBezTo>
                <a:cubicBezTo>
                  <a:pt x="0" y="769"/>
                  <a:pt x="26" y="794"/>
                  <a:pt x="51" y="794"/>
                </a:cubicBezTo>
                <a:cubicBezTo>
                  <a:pt x="176" y="794"/>
                  <a:pt x="176" y="794"/>
                  <a:pt x="176" y="794"/>
                </a:cubicBezTo>
                <a:cubicBezTo>
                  <a:pt x="176" y="886"/>
                  <a:pt x="251" y="961"/>
                  <a:pt x="343" y="961"/>
                </a:cubicBezTo>
                <a:cubicBezTo>
                  <a:pt x="435" y="961"/>
                  <a:pt x="511" y="886"/>
                  <a:pt x="511" y="794"/>
                </a:cubicBezTo>
                <a:cubicBezTo>
                  <a:pt x="686" y="794"/>
                  <a:pt x="686" y="794"/>
                  <a:pt x="686" y="794"/>
                </a:cubicBezTo>
                <a:cubicBezTo>
                  <a:pt x="720" y="794"/>
                  <a:pt x="736" y="769"/>
                  <a:pt x="736" y="744"/>
                </a:cubicBezTo>
                <a:cubicBezTo>
                  <a:pt x="736" y="50"/>
                  <a:pt x="736" y="50"/>
                  <a:pt x="736" y="50"/>
                </a:cubicBezTo>
                <a:cubicBezTo>
                  <a:pt x="736" y="25"/>
                  <a:pt x="720" y="0"/>
                  <a:pt x="686" y="0"/>
                </a:cubicBezTo>
                <a:close/>
                <a:moveTo>
                  <a:pt x="343" y="878"/>
                </a:moveTo>
                <a:cubicBezTo>
                  <a:pt x="293" y="878"/>
                  <a:pt x="260" y="836"/>
                  <a:pt x="260" y="794"/>
                </a:cubicBezTo>
                <a:cubicBezTo>
                  <a:pt x="260" y="744"/>
                  <a:pt x="293" y="711"/>
                  <a:pt x="343" y="711"/>
                </a:cubicBezTo>
                <a:cubicBezTo>
                  <a:pt x="394" y="711"/>
                  <a:pt x="427" y="744"/>
                  <a:pt x="427" y="794"/>
                </a:cubicBezTo>
                <a:cubicBezTo>
                  <a:pt x="427" y="836"/>
                  <a:pt x="394" y="878"/>
                  <a:pt x="343" y="878"/>
                </a:cubicBezTo>
                <a:close/>
                <a:moveTo>
                  <a:pt x="343" y="878"/>
                </a:moveTo>
                <a:lnTo>
                  <a:pt x="343" y="878"/>
                </a:lnTo>
                <a:close/>
              </a:path>
            </a:pathLst>
          </a:custGeom>
          <a:solidFill>
            <a:schemeClr val="accent3"/>
          </a:solidFill>
          <a:ln>
            <a:noFill/>
          </a:ln>
          <a:effectLst/>
        </p:spPr>
        <p:txBody>
          <a:bodyPr wrap="none" lIns="121892" tIns="60946" rIns="121892" bIns="60946" anchor="ctr"/>
          <a:lstStyle/>
          <a:p>
            <a:pPr>
              <a:defRPr/>
            </a:pPr>
            <a:endParaRPr lang="en-US" sz="1800" dirty="0">
              <a:latin typeface="微软雅黑" panose="020B0503020204020204" charset="-122"/>
              <a:ea typeface="宋体" panose="02010600030101010101" pitchFamily="2" charset="-122"/>
            </a:endParaRPr>
          </a:p>
        </p:txBody>
      </p:sp>
      <p:grpSp>
        <p:nvGrpSpPr>
          <p:cNvPr id="142" name="Group 4700"/>
          <p:cNvGrpSpPr/>
          <p:nvPr/>
        </p:nvGrpSpPr>
        <p:grpSpPr bwMode="auto">
          <a:xfrm>
            <a:off x="6970614" y="3398617"/>
            <a:ext cx="633152" cy="633317"/>
            <a:chOff x="3062288" y="3998912"/>
            <a:chExt cx="412750" cy="412750"/>
          </a:xfrm>
          <a:solidFill>
            <a:schemeClr val="accent4"/>
          </a:solidFill>
        </p:grpSpPr>
        <p:sp>
          <p:nvSpPr>
            <p:cNvPr id="143"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44"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45"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146"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grpSp>
      <p:sp>
        <p:nvSpPr>
          <p:cNvPr id="147" name="Freeform 290"/>
          <p:cNvSpPr>
            <a:spLocks noChangeArrowheads="1"/>
          </p:cNvSpPr>
          <p:nvPr/>
        </p:nvSpPr>
        <p:spPr bwMode="auto">
          <a:xfrm>
            <a:off x="3831056" y="2813114"/>
            <a:ext cx="598641" cy="463671"/>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2"/>
          </a:solidFill>
          <a:ln>
            <a:noFill/>
          </a:ln>
          <a:effectLst/>
        </p:spPr>
        <p:txBody>
          <a:bodyPr wrap="none" lIns="121892" tIns="60946" rIns="121892" bIns="60946" anchor="ctr"/>
          <a:lstStyle/>
          <a:p>
            <a:pPr>
              <a:defRPr/>
            </a:pPr>
            <a:endParaRPr lang="en-US" sz="1800" dirty="0">
              <a:latin typeface="微软雅黑" panose="020B0503020204020204" charset="-122"/>
              <a:ea typeface="宋体" panose="02010600030101010101" pitchFamily="2" charset="-122"/>
            </a:endParaRPr>
          </a:p>
        </p:txBody>
      </p:sp>
      <p:sp>
        <p:nvSpPr>
          <p:cNvPr id="148" name="Freeform 417"/>
          <p:cNvSpPr>
            <a:spLocks noChangeArrowheads="1"/>
          </p:cNvSpPr>
          <p:nvPr/>
        </p:nvSpPr>
        <p:spPr bwMode="auto">
          <a:xfrm>
            <a:off x="8091283" y="960442"/>
            <a:ext cx="543016" cy="543157"/>
          </a:xfrm>
          <a:custGeom>
            <a:avLst/>
            <a:gdLst>
              <a:gd name="T0" fmla="*/ 0 w 904"/>
              <a:gd name="T1" fmla="*/ 686 h 904"/>
              <a:gd name="T2" fmla="*/ 218 w 904"/>
              <a:gd name="T3" fmla="*/ 903 h 904"/>
              <a:gd name="T4" fmla="*/ 0 w 904"/>
              <a:gd name="T5" fmla="*/ 903 h 904"/>
              <a:gd name="T6" fmla="*/ 0 w 904"/>
              <a:gd name="T7" fmla="*/ 686 h 904"/>
              <a:gd name="T8" fmla="*/ 552 w 904"/>
              <a:gd name="T9" fmla="*/ 42 h 904"/>
              <a:gd name="T10" fmla="*/ 627 w 904"/>
              <a:gd name="T11" fmla="*/ 276 h 904"/>
              <a:gd name="T12" fmla="*/ 861 w 904"/>
              <a:gd name="T13" fmla="*/ 351 h 904"/>
              <a:gd name="T14" fmla="*/ 786 w 904"/>
              <a:gd name="T15" fmla="*/ 117 h 904"/>
              <a:gd name="T16" fmla="*/ 552 w 904"/>
              <a:gd name="T17" fmla="*/ 42 h 904"/>
              <a:gd name="T18" fmla="*/ 677 w 904"/>
              <a:gd name="T19" fmla="*/ 385 h 904"/>
              <a:gd name="T20" fmla="*/ 276 w 904"/>
              <a:gd name="T21" fmla="*/ 778 h 904"/>
              <a:gd name="T22" fmla="*/ 360 w 904"/>
              <a:gd name="T23" fmla="*/ 862 h 904"/>
              <a:gd name="T24" fmla="*/ 795 w 904"/>
              <a:gd name="T25" fmla="*/ 427 h 904"/>
              <a:gd name="T26" fmla="*/ 677 w 904"/>
              <a:gd name="T27" fmla="*/ 385 h 904"/>
              <a:gd name="T28" fmla="*/ 594 w 904"/>
              <a:gd name="T29" fmla="*/ 318 h 904"/>
              <a:gd name="T30" fmla="*/ 552 w 904"/>
              <a:gd name="T31" fmla="*/ 276 h 904"/>
              <a:gd name="T32" fmla="*/ 159 w 904"/>
              <a:gd name="T33" fmla="*/ 661 h 904"/>
              <a:gd name="T34" fmla="*/ 243 w 904"/>
              <a:gd name="T35" fmla="*/ 744 h 904"/>
              <a:gd name="T36" fmla="*/ 636 w 904"/>
              <a:gd name="T37" fmla="*/ 351 h 904"/>
              <a:gd name="T38" fmla="*/ 594 w 904"/>
              <a:gd name="T39" fmla="*/ 318 h 904"/>
              <a:gd name="T40" fmla="*/ 477 w 904"/>
              <a:gd name="T41" fmla="*/ 109 h 904"/>
              <a:gd name="T42" fmla="*/ 50 w 904"/>
              <a:gd name="T43" fmla="*/ 544 h 904"/>
              <a:gd name="T44" fmla="*/ 126 w 904"/>
              <a:gd name="T45" fmla="*/ 628 h 904"/>
              <a:gd name="T46" fmla="*/ 519 w 904"/>
              <a:gd name="T47" fmla="*/ 226 h 904"/>
              <a:gd name="T48" fmla="*/ 477 w 904"/>
              <a:gd name="T49" fmla="*/ 109 h 904"/>
              <a:gd name="T50" fmla="*/ 477 w 904"/>
              <a:gd name="T51" fmla="*/ 109 h 904"/>
              <a:gd name="T52" fmla="*/ 477 w 904"/>
              <a:gd name="T53" fmla="*/ 109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904">
                <a:moveTo>
                  <a:pt x="0" y="686"/>
                </a:moveTo>
                <a:cubicBezTo>
                  <a:pt x="218" y="903"/>
                  <a:pt x="218" y="903"/>
                  <a:pt x="218" y="903"/>
                </a:cubicBezTo>
                <a:cubicBezTo>
                  <a:pt x="0" y="903"/>
                  <a:pt x="0" y="903"/>
                  <a:pt x="0" y="903"/>
                </a:cubicBezTo>
                <a:lnTo>
                  <a:pt x="0" y="686"/>
                </a:lnTo>
                <a:close/>
                <a:moveTo>
                  <a:pt x="552" y="42"/>
                </a:moveTo>
                <a:cubicBezTo>
                  <a:pt x="510" y="84"/>
                  <a:pt x="544" y="193"/>
                  <a:pt x="627" y="276"/>
                </a:cubicBezTo>
                <a:cubicBezTo>
                  <a:pt x="719" y="360"/>
                  <a:pt x="820" y="393"/>
                  <a:pt x="861" y="351"/>
                </a:cubicBezTo>
                <a:cubicBezTo>
                  <a:pt x="903" y="310"/>
                  <a:pt x="870" y="209"/>
                  <a:pt x="786" y="117"/>
                </a:cubicBezTo>
                <a:cubicBezTo>
                  <a:pt x="703" y="34"/>
                  <a:pt x="594" y="0"/>
                  <a:pt x="552" y="42"/>
                </a:cubicBezTo>
                <a:close/>
                <a:moveTo>
                  <a:pt x="677" y="385"/>
                </a:moveTo>
                <a:cubicBezTo>
                  <a:pt x="276" y="778"/>
                  <a:pt x="276" y="778"/>
                  <a:pt x="276" y="778"/>
                </a:cubicBezTo>
                <a:cubicBezTo>
                  <a:pt x="360" y="862"/>
                  <a:pt x="360" y="862"/>
                  <a:pt x="360" y="862"/>
                </a:cubicBezTo>
                <a:cubicBezTo>
                  <a:pt x="795" y="427"/>
                  <a:pt x="795" y="427"/>
                  <a:pt x="795" y="427"/>
                </a:cubicBezTo>
                <a:cubicBezTo>
                  <a:pt x="753" y="418"/>
                  <a:pt x="719" y="410"/>
                  <a:pt x="677" y="385"/>
                </a:cubicBezTo>
                <a:close/>
                <a:moveTo>
                  <a:pt x="594" y="318"/>
                </a:moveTo>
                <a:cubicBezTo>
                  <a:pt x="577" y="301"/>
                  <a:pt x="569" y="285"/>
                  <a:pt x="552" y="276"/>
                </a:cubicBezTo>
                <a:cubicBezTo>
                  <a:pt x="159" y="661"/>
                  <a:pt x="159" y="661"/>
                  <a:pt x="159" y="661"/>
                </a:cubicBezTo>
                <a:cubicBezTo>
                  <a:pt x="243" y="744"/>
                  <a:pt x="243" y="744"/>
                  <a:pt x="243" y="744"/>
                </a:cubicBezTo>
                <a:cubicBezTo>
                  <a:pt x="636" y="351"/>
                  <a:pt x="636" y="351"/>
                  <a:pt x="636" y="351"/>
                </a:cubicBezTo>
                <a:cubicBezTo>
                  <a:pt x="619" y="343"/>
                  <a:pt x="602" y="327"/>
                  <a:pt x="594" y="318"/>
                </a:cubicBezTo>
                <a:close/>
                <a:moveTo>
                  <a:pt x="477" y="109"/>
                </a:moveTo>
                <a:cubicBezTo>
                  <a:pt x="50" y="544"/>
                  <a:pt x="50" y="544"/>
                  <a:pt x="50" y="544"/>
                </a:cubicBezTo>
                <a:cubicBezTo>
                  <a:pt x="126" y="628"/>
                  <a:pt x="126" y="628"/>
                  <a:pt x="126" y="628"/>
                </a:cubicBezTo>
                <a:cubicBezTo>
                  <a:pt x="519" y="226"/>
                  <a:pt x="519" y="226"/>
                  <a:pt x="519" y="226"/>
                </a:cubicBezTo>
                <a:cubicBezTo>
                  <a:pt x="502" y="184"/>
                  <a:pt x="485" y="151"/>
                  <a:pt x="477" y="109"/>
                </a:cubicBezTo>
                <a:close/>
                <a:moveTo>
                  <a:pt x="477" y="109"/>
                </a:moveTo>
                <a:lnTo>
                  <a:pt x="477" y="109"/>
                </a:lnTo>
                <a:close/>
              </a:path>
            </a:pathLst>
          </a:custGeom>
          <a:solidFill>
            <a:schemeClr val="accent5"/>
          </a:solidFill>
          <a:ln>
            <a:noFill/>
          </a:ln>
          <a:effectLst/>
        </p:spPr>
        <p:txBody>
          <a:bodyPr wrap="none" lIns="121892" tIns="60946" rIns="121892" bIns="60946" anchor="ctr"/>
          <a:lstStyle/>
          <a:p>
            <a:pPr>
              <a:defRPr/>
            </a:pPr>
            <a:endParaRPr lang="en-US" sz="1800" dirty="0">
              <a:latin typeface="微软雅黑" panose="020B0503020204020204" charset="-122"/>
              <a:ea typeface="宋体" panose="02010600030101010101" pitchFamily="2" charset="-122"/>
            </a:endParaRPr>
          </a:p>
        </p:txBody>
      </p:sp>
      <p:sp>
        <p:nvSpPr>
          <p:cNvPr id="149" name="Freeform 237"/>
          <p:cNvSpPr>
            <a:spLocks noChangeArrowheads="1"/>
          </p:cNvSpPr>
          <p:nvPr/>
        </p:nvSpPr>
        <p:spPr bwMode="auto">
          <a:xfrm>
            <a:off x="8680218" y="2663430"/>
            <a:ext cx="611146" cy="448959"/>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lumMod val="75000"/>
            </a:schemeClr>
          </a:solidFill>
          <a:ln>
            <a:noFill/>
          </a:ln>
          <a:effectLst/>
        </p:spPr>
        <p:txBody>
          <a:bodyPr wrap="none" lIns="121892" tIns="60946" rIns="121892" bIns="60946" anchor="ctr"/>
          <a:lstStyle/>
          <a:p>
            <a:pPr>
              <a:defRPr/>
            </a:pPr>
            <a:endParaRPr lang="en-US" sz="1800" dirty="0">
              <a:latin typeface="微软雅黑" panose="020B0503020204020204" charset="-122"/>
              <a:ea typeface="宋体" panose="02010600030101010101" pitchFamily="2" charset="-122"/>
            </a:endParaRPr>
          </a:p>
        </p:txBody>
      </p:sp>
      <p:sp>
        <p:nvSpPr>
          <p:cNvPr id="150" name="Content Placeholder 2"/>
          <p:cNvSpPr txBox="1"/>
          <p:nvPr/>
        </p:nvSpPr>
        <p:spPr bwMode="auto">
          <a:xfrm>
            <a:off x="2072855" y="2784309"/>
            <a:ext cx="1269633" cy="317812"/>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sz="1600" b="1" dirty="0">
                <a:latin typeface="微软雅黑" panose="020B0503020204020204" charset="-122"/>
                <a:cs typeface="Aparajita" panose="020B0604020202020204" pitchFamily="34" charset="0"/>
              </a:rPr>
              <a:t>添加标题</a:t>
            </a:r>
          </a:p>
        </p:txBody>
      </p:sp>
      <p:sp>
        <p:nvSpPr>
          <p:cNvPr id="151" name="Content Placeholder 2"/>
          <p:cNvSpPr txBox="1"/>
          <p:nvPr/>
        </p:nvSpPr>
        <p:spPr bwMode="auto">
          <a:xfrm>
            <a:off x="3481888" y="3599734"/>
            <a:ext cx="1269633" cy="317812"/>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sz="1600" b="1" dirty="0">
                <a:latin typeface="微软雅黑" panose="020B0503020204020204" charset="-122"/>
                <a:cs typeface="Aparajita" panose="020B0604020202020204" pitchFamily="34" charset="0"/>
              </a:rPr>
              <a:t>添加标题</a:t>
            </a:r>
          </a:p>
        </p:txBody>
      </p:sp>
      <p:sp>
        <p:nvSpPr>
          <p:cNvPr id="152" name="Content Placeholder 2"/>
          <p:cNvSpPr txBox="1"/>
          <p:nvPr/>
        </p:nvSpPr>
        <p:spPr bwMode="auto">
          <a:xfrm>
            <a:off x="5204039" y="1215790"/>
            <a:ext cx="1269633" cy="317812"/>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sz="1600" b="1" dirty="0">
                <a:latin typeface="微软雅黑" panose="020B0503020204020204" charset="-122"/>
                <a:cs typeface="Aparajita" panose="020B0604020202020204" pitchFamily="34" charset="0"/>
              </a:rPr>
              <a:t>添加标题</a:t>
            </a:r>
          </a:p>
        </p:txBody>
      </p:sp>
      <p:sp>
        <p:nvSpPr>
          <p:cNvPr id="153" name="Content Placeholder 2"/>
          <p:cNvSpPr txBox="1"/>
          <p:nvPr/>
        </p:nvSpPr>
        <p:spPr bwMode="auto">
          <a:xfrm>
            <a:off x="8865009" y="1010704"/>
            <a:ext cx="1029324" cy="317812"/>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sz="1600" b="1" dirty="0">
                <a:latin typeface="微软雅黑" panose="020B0503020204020204" charset="-122"/>
                <a:cs typeface="Aparajita" panose="020B0604020202020204" pitchFamily="34" charset="0"/>
              </a:rPr>
              <a:t>添加标题</a:t>
            </a:r>
          </a:p>
        </p:txBody>
      </p:sp>
      <p:sp>
        <p:nvSpPr>
          <p:cNvPr id="154" name="Content Placeholder 2"/>
          <p:cNvSpPr txBox="1"/>
          <p:nvPr/>
        </p:nvSpPr>
        <p:spPr bwMode="auto">
          <a:xfrm>
            <a:off x="8360149" y="3467981"/>
            <a:ext cx="1269633" cy="317812"/>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sz="1600" b="1" dirty="0">
                <a:latin typeface="微软雅黑" panose="020B0503020204020204" charset="-122"/>
                <a:cs typeface="Aparajita" panose="020B0604020202020204" pitchFamily="34" charset="0"/>
              </a:rPr>
              <a:t>添加标题</a:t>
            </a:r>
          </a:p>
        </p:txBody>
      </p:sp>
      <p:sp>
        <p:nvSpPr>
          <p:cNvPr id="155" name="Content Placeholder 2"/>
          <p:cNvSpPr txBox="1"/>
          <p:nvPr/>
        </p:nvSpPr>
        <p:spPr bwMode="auto">
          <a:xfrm>
            <a:off x="615252" y="5420449"/>
            <a:ext cx="11035145" cy="786624"/>
          </a:xfrm>
          <a:prstGeom prst="rect">
            <a:avLst/>
          </a:prstGeom>
          <a:noFill/>
          <a:ln>
            <a:noFill/>
          </a:ln>
        </p:spPr>
        <p:txBody>
          <a:bodyPr lIns="91421" tIns="45711" rIns="91421" bIns="45711"/>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just"/>
            <a:r>
              <a:rPr lang="en-US" sz="1300" dirty="0">
                <a:solidFill>
                  <a:schemeClr val="tx1"/>
                </a:solidFill>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3"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19469">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p:cTn id="7" dur="500" fill="hold"/>
                                        <p:tgtEl>
                                          <p:spTgt spid="135"/>
                                        </p:tgtEl>
                                        <p:attrNameLst>
                                          <p:attrName>ppt_w</p:attrName>
                                        </p:attrNameLst>
                                      </p:cBhvr>
                                      <p:tavLst>
                                        <p:tav tm="0">
                                          <p:val>
                                            <p:fltVal val="0"/>
                                          </p:val>
                                        </p:tav>
                                        <p:tav tm="100000">
                                          <p:val>
                                            <p:strVal val="#ppt_w"/>
                                          </p:val>
                                        </p:tav>
                                      </p:tavLst>
                                    </p:anim>
                                    <p:anim calcmode="lin" valueType="num">
                                      <p:cBhvr>
                                        <p:cTn id="8" dur="500" fill="hold"/>
                                        <p:tgtEl>
                                          <p:spTgt spid="135"/>
                                        </p:tgtEl>
                                        <p:attrNameLst>
                                          <p:attrName>ppt_h</p:attrName>
                                        </p:attrNameLst>
                                      </p:cBhvr>
                                      <p:tavLst>
                                        <p:tav tm="0">
                                          <p:val>
                                            <p:fltVal val="0"/>
                                          </p:val>
                                        </p:tav>
                                        <p:tav tm="100000">
                                          <p:val>
                                            <p:strVal val="#ppt_h"/>
                                          </p:val>
                                        </p:tav>
                                      </p:tavLst>
                                    </p:anim>
                                    <p:animEffect transition="in" filter="fade">
                                      <p:cBhvr>
                                        <p:cTn id="9" dur="500"/>
                                        <p:tgtEl>
                                          <p:spTgt spid="135"/>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50"/>
                                        </p:tgtEl>
                                        <p:attrNameLst>
                                          <p:attrName>style.visibility</p:attrName>
                                        </p:attrNameLst>
                                      </p:cBhvr>
                                      <p:to>
                                        <p:strVal val="visible"/>
                                      </p:to>
                                    </p:set>
                                    <p:anim calcmode="lin" valueType="num">
                                      <p:cBhvr>
                                        <p:cTn id="17" dur="500" fill="hold"/>
                                        <p:tgtEl>
                                          <p:spTgt spid="150"/>
                                        </p:tgtEl>
                                        <p:attrNameLst>
                                          <p:attrName>ppt_w</p:attrName>
                                        </p:attrNameLst>
                                      </p:cBhvr>
                                      <p:tavLst>
                                        <p:tav tm="0">
                                          <p:val>
                                            <p:fltVal val="0"/>
                                          </p:val>
                                        </p:tav>
                                        <p:tav tm="100000">
                                          <p:val>
                                            <p:strVal val="#ppt_w"/>
                                          </p:val>
                                        </p:tav>
                                      </p:tavLst>
                                    </p:anim>
                                    <p:anim calcmode="lin" valueType="num">
                                      <p:cBhvr>
                                        <p:cTn id="18" dur="500" fill="hold"/>
                                        <p:tgtEl>
                                          <p:spTgt spid="150"/>
                                        </p:tgtEl>
                                        <p:attrNameLst>
                                          <p:attrName>ppt_h</p:attrName>
                                        </p:attrNameLst>
                                      </p:cBhvr>
                                      <p:tavLst>
                                        <p:tav tm="0">
                                          <p:val>
                                            <p:fltVal val="0"/>
                                          </p:val>
                                        </p:tav>
                                        <p:tav tm="100000">
                                          <p:val>
                                            <p:strVal val="#ppt_h"/>
                                          </p:val>
                                        </p:tav>
                                      </p:tavLst>
                                    </p:anim>
                                    <p:animEffect transition="in" filter="fade">
                                      <p:cBhvr>
                                        <p:cTn id="19" dur="500"/>
                                        <p:tgtEl>
                                          <p:spTgt spid="150"/>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47"/>
                                        </p:tgtEl>
                                        <p:attrNameLst>
                                          <p:attrName>style.visibility</p:attrName>
                                        </p:attrNameLst>
                                      </p:cBhvr>
                                      <p:to>
                                        <p:strVal val="visible"/>
                                      </p:to>
                                    </p:set>
                                    <p:anim calcmode="lin" valueType="num">
                                      <p:cBhvr>
                                        <p:cTn id="27" dur="500" fill="hold"/>
                                        <p:tgtEl>
                                          <p:spTgt spid="147"/>
                                        </p:tgtEl>
                                        <p:attrNameLst>
                                          <p:attrName>ppt_w</p:attrName>
                                        </p:attrNameLst>
                                      </p:cBhvr>
                                      <p:tavLst>
                                        <p:tav tm="0">
                                          <p:val>
                                            <p:fltVal val="0"/>
                                          </p:val>
                                        </p:tav>
                                        <p:tav tm="100000">
                                          <p:val>
                                            <p:strVal val="#ppt_w"/>
                                          </p:val>
                                        </p:tav>
                                      </p:tavLst>
                                    </p:anim>
                                    <p:anim calcmode="lin" valueType="num">
                                      <p:cBhvr>
                                        <p:cTn id="28" dur="500" fill="hold"/>
                                        <p:tgtEl>
                                          <p:spTgt spid="147"/>
                                        </p:tgtEl>
                                        <p:attrNameLst>
                                          <p:attrName>ppt_h</p:attrName>
                                        </p:attrNameLst>
                                      </p:cBhvr>
                                      <p:tavLst>
                                        <p:tav tm="0">
                                          <p:val>
                                            <p:fltVal val="0"/>
                                          </p:val>
                                        </p:tav>
                                        <p:tav tm="100000">
                                          <p:val>
                                            <p:strVal val="#ppt_h"/>
                                          </p:val>
                                        </p:tav>
                                      </p:tavLst>
                                    </p:anim>
                                    <p:animEffect transition="in" filter="fade">
                                      <p:cBhvr>
                                        <p:cTn id="29" dur="500"/>
                                        <p:tgtEl>
                                          <p:spTgt spid="147"/>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fade">
                                      <p:cBhvr>
                                        <p:cTn id="33" dur="500"/>
                                        <p:tgtEl>
                                          <p:spTgt spid="53"/>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51"/>
                                        </p:tgtEl>
                                        <p:attrNameLst>
                                          <p:attrName>style.visibility</p:attrName>
                                        </p:attrNameLst>
                                      </p:cBhvr>
                                      <p:to>
                                        <p:strVal val="visible"/>
                                      </p:to>
                                    </p:set>
                                    <p:anim calcmode="lin" valueType="num">
                                      <p:cBhvr>
                                        <p:cTn id="37" dur="500" fill="hold"/>
                                        <p:tgtEl>
                                          <p:spTgt spid="151"/>
                                        </p:tgtEl>
                                        <p:attrNameLst>
                                          <p:attrName>ppt_w</p:attrName>
                                        </p:attrNameLst>
                                      </p:cBhvr>
                                      <p:tavLst>
                                        <p:tav tm="0">
                                          <p:val>
                                            <p:fltVal val="0"/>
                                          </p:val>
                                        </p:tav>
                                        <p:tav tm="100000">
                                          <p:val>
                                            <p:strVal val="#ppt_w"/>
                                          </p:val>
                                        </p:tav>
                                      </p:tavLst>
                                    </p:anim>
                                    <p:anim calcmode="lin" valueType="num">
                                      <p:cBhvr>
                                        <p:cTn id="38" dur="500" fill="hold"/>
                                        <p:tgtEl>
                                          <p:spTgt spid="151"/>
                                        </p:tgtEl>
                                        <p:attrNameLst>
                                          <p:attrName>ppt_h</p:attrName>
                                        </p:attrNameLst>
                                      </p:cBhvr>
                                      <p:tavLst>
                                        <p:tav tm="0">
                                          <p:val>
                                            <p:fltVal val="0"/>
                                          </p:val>
                                        </p:tav>
                                        <p:tav tm="100000">
                                          <p:val>
                                            <p:strVal val="#ppt_h"/>
                                          </p:val>
                                        </p:tav>
                                      </p:tavLst>
                                    </p:anim>
                                    <p:animEffect transition="in" filter="fade">
                                      <p:cBhvr>
                                        <p:cTn id="39" dur="500"/>
                                        <p:tgtEl>
                                          <p:spTgt spid="151"/>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41"/>
                                        </p:tgtEl>
                                        <p:attrNameLst>
                                          <p:attrName>style.visibility</p:attrName>
                                        </p:attrNameLst>
                                      </p:cBhvr>
                                      <p:to>
                                        <p:strVal val="visible"/>
                                      </p:to>
                                    </p:set>
                                    <p:anim calcmode="lin" valueType="num">
                                      <p:cBhvr>
                                        <p:cTn id="47" dur="500" fill="hold"/>
                                        <p:tgtEl>
                                          <p:spTgt spid="141"/>
                                        </p:tgtEl>
                                        <p:attrNameLst>
                                          <p:attrName>ppt_w</p:attrName>
                                        </p:attrNameLst>
                                      </p:cBhvr>
                                      <p:tavLst>
                                        <p:tav tm="0">
                                          <p:val>
                                            <p:fltVal val="0"/>
                                          </p:val>
                                        </p:tav>
                                        <p:tav tm="100000">
                                          <p:val>
                                            <p:strVal val="#ppt_w"/>
                                          </p:val>
                                        </p:tav>
                                      </p:tavLst>
                                    </p:anim>
                                    <p:anim calcmode="lin" valueType="num">
                                      <p:cBhvr>
                                        <p:cTn id="48" dur="500" fill="hold"/>
                                        <p:tgtEl>
                                          <p:spTgt spid="141"/>
                                        </p:tgtEl>
                                        <p:attrNameLst>
                                          <p:attrName>ppt_h</p:attrName>
                                        </p:attrNameLst>
                                      </p:cBhvr>
                                      <p:tavLst>
                                        <p:tav tm="0">
                                          <p:val>
                                            <p:fltVal val="0"/>
                                          </p:val>
                                        </p:tav>
                                        <p:tav tm="100000">
                                          <p:val>
                                            <p:strVal val="#ppt_h"/>
                                          </p:val>
                                        </p:tav>
                                      </p:tavLst>
                                    </p:anim>
                                    <p:animEffect transition="in" filter="fade">
                                      <p:cBhvr>
                                        <p:cTn id="49" dur="500"/>
                                        <p:tgtEl>
                                          <p:spTgt spid="141"/>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500"/>
                                        <p:tgtEl>
                                          <p:spTgt spid="54"/>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52"/>
                                        </p:tgtEl>
                                        <p:attrNameLst>
                                          <p:attrName>style.visibility</p:attrName>
                                        </p:attrNameLst>
                                      </p:cBhvr>
                                      <p:to>
                                        <p:strVal val="visible"/>
                                      </p:to>
                                    </p:set>
                                    <p:anim calcmode="lin" valueType="num">
                                      <p:cBhvr>
                                        <p:cTn id="57" dur="500" fill="hold"/>
                                        <p:tgtEl>
                                          <p:spTgt spid="152"/>
                                        </p:tgtEl>
                                        <p:attrNameLst>
                                          <p:attrName>ppt_w</p:attrName>
                                        </p:attrNameLst>
                                      </p:cBhvr>
                                      <p:tavLst>
                                        <p:tav tm="0">
                                          <p:val>
                                            <p:fltVal val="0"/>
                                          </p:val>
                                        </p:tav>
                                        <p:tav tm="100000">
                                          <p:val>
                                            <p:strVal val="#ppt_w"/>
                                          </p:val>
                                        </p:tav>
                                      </p:tavLst>
                                    </p:anim>
                                    <p:anim calcmode="lin" valueType="num">
                                      <p:cBhvr>
                                        <p:cTn id="58" dur="500" fill="hold"/>
                                        <p:tgtEl>
                                          <p:spTgt spid="152"/>
                                        </p:tgtEl>
                                        <p:attrNameLst>
                                          <p:attrName>ppt_h</p:attrName>
                                        </p:attrNameLst>
                                      </p:cBhvr>
                                      <p:tavLst>
                                        <p:tav tm="0">
                                          <p:val>
                                            <p:fltVal val="0"/>
                                          </p:val>
                                        </p:tav>
                                        <p:tav tm="100000">
                                          <p:val>
                                            <p:strVal val="#ppt_h"/>
                                          </p:val>
                                        </p:tav>
                                      </p:tavLst>
                                    </p:anim>
                                    <p:animEffect transition="in" filter="fade">
                                      <p:cBhvr>
                                        <p:cTn id="59" dur="500"/>
                                        <p:tgtEl>
                                          <p:spTgt spid="152"/>
                                        </p:tgtEl>
                                      </p:cBhvr>
                                    </p:animEffect>
                                  </p:childTnLst>
                                </p:cTn>
                              </p:par>
                            </p:childTnLst>
                          </p:cTn>
                        </p:par>
                        <p:par>
                          <p:cTn id="60" fill="hold">
                            <p:stCondLst>
                              <p:cond delay="5500"/>
                            </p:stCondLst>
                            <p:childTnLst>
                              <p:par>
                                <p:cTn id="61" presetID="10" presetClass="entr" presetSubtype="0" fill="hold"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fade">
                                      <p:cBhvr>
                                        <p:cTn id="63" dur="500"/>
                                        <p:tgtEl>
                                          <p:spTgt spid="61"/>
                                        </p:tgtEl>
                                      </p:cBhvr>
                                    </p:animEffect>
                                  </p:childTnLst>
                                </p:cTn>
                              </p:par>
                            </p:childTnLst>
                          </p:cTn>
                        </p:par>
                        <p:par>
                          <p:cTn id="64" fill="hold">
                            <p:stCondLst>
                              <p:cond delay="6000"/>
                            </p:stCondLst>
                            <p:childTnLst>
                              <p:par>
                                <p:cTn id="65" presetID="10" presetClass="entr" presetSubtype="0"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500"/>
                                        <p:tgtEl>
                                          <p:spTgt spid="57"/>
                                        </p:tgtEl>
                                      </p:cBhvr>
                                    </p:animEffect>
                                  </p:childTnLst>
                                </p:cTn>
                              </p:par>
                            </p:childTnLst>
                          </p:cTn>
                        </p:par>
                        <p:par>
                          <p:cTn id="68" fill="hold">
                            <p:stCondLst>
                              <p:cond delay="6500"/>
                            </p:stCondLst>
                            <p:childTnLst>
                              <p:par>
                                <p:cTn id="69" presetID="53" presetClass="entr" presetSubtype="16" fill="hold" nodeType="afterEffect">
                                  <p:stCondLst>
                                    <p:cond delay="0"/>
                                  </p:stCondLst>
                                  <p:childTnLst>
                                    <p:set>
                                      <p:cBhvr>
                                        <p:cTn id="70" dur="1" fill="hold">
                                          <p:stCondLst>
                                            <p:cond delay="0"/>
                                          </p:stCondLst>
                                        </p:cTn>
                                        <p:tgtEl>
                                          <p:spTgt spid="142"/>
                                        </p:tgtEl>
                                        <p:attrNameLst>
                                          <p:attrName>style.visibility</p:attrName>
                                        </p:attrNameLst>
                                      </p:cBhvr>
                                      <p:to>
                                        <p:strVal val="visible"/>
                                      </p:to>
                                    </p:set>
                                    <p:anim calcmode="lin" valueType="num">
                                      <p:cBhvr>
                                        <p:cTn id="71" dur="500" fill="hold"/>
                                        <p:tgtEl>
                                          <p:spTgt spid="142"/>
                                        </p:tgtEl>
                                        <p:attrNameLst>
                                          <p:attrName>ppt_w</p:attrName>
                                        </p:attrNameLst>
                                      </p:cBhvr>
                                      <p:tavLst>
                                        <p:tav tm="0">
                                          <p:val>
                                            <p:fltVal val="0"/>
                                          </p:val>
                                        </p:tav>
                                        <p:tav tm="100000">
                                          <p:val>
                                            <p:strVal val="#ppt_w"/>
                                          </p:val>
                                        </p:tav>
                                      </p:tavLst>
                                    </p:anim>
                                    <p:anim calcmode="lin" valueType="num">
                                      <p:cBhvr>
                                        <p:cTn id="72" dur="500" fill="hold"/>
                                        <p:tgtEl>
                                          <p:spTgt spid="142"/>
                                        </p:tgtEl>
                                        <p:attrNameLst>
                                          <p:attrName>ppt_h</p:attrName>
                                        </p:attrNameLst>
                                      </p:cBhvr>
                                      <p:tavLst>
                                        <p:tav tm="0">
                                          <p:val>
                                            <p:fltVal val="0"/>
                                          </p:val>
                                        </p:tav>
                                        <p:tav tm="100000">
                                          <p:val>
                                            <p:strVal val="#ppt_h"/>
                                          </p:val>
                                        </p:tav>
                                      </p:tavLst>
                                    </p:anim>
                                    <p:animEffect transition="in" filter="fade">
                                      <p:cBhvr>
                                        <p:cTn id="73" dur="500"/>
                                        <p:tgtEl>
                                          <p:spTgt spid="142"/>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fade">
                                      <p:cBhvr>
                                        <p:cTn id="77" dur="500"/>
                                        <p:tgtEl>
                                          <p:spTgt spid="65"/>
                                        </p:tgtEl>
                                      </p:cBhvr>
                                    </p:animEffect>
                                  </p:childTnLst>
                                </p:cTn>
                              </p:par>
                            </p:childTnLst>
                          </p:cTn>
                        </p:par>
                        <p:par>
                          <p:cTn id="78" fill="hold">
                            <p:stCondLst>
                              <p:cond delay="7500"/>
                            </p:stCondLst>
                            <p:childTnLst>
                              <p:par>
                                <p:cTn id="79" presetID="53" presetClass="entr" presetSubtype="16" fill="hold" grpId="0" nodeType="afterEffect">
                                  <p:stCondLst>
                                    <p:cond delay="0"/>
                                  </p:stCondLst>
                                  <p:childTnLst>
                                    <p:set>
                                      <p:cBhvr>
                                        <p:cTn id="80" dur="1" fill="hold">
                                          <p:stCondLst>
                                            <p:cond delay="0"/>
                                          </p:stCondLst>
                                        </p:cTn>
                                        <p:tgtEl>
                                          <p:spTgt spid="50"/>
                                        </p:tgtEl>
                                        <p:attrNameLst>
                                          <p:attrName>style.visibility</p:attrName>
                                        </p:attrNameLst>
                                      </p:cBhvr>
                                      <p:to>
                                        <p:strVal val="visible"/>
                                      </p:to>
                                    </p:set>
                                    <p:anim calcmode="lin" valueType="num">
                                      <p:cBhvr>
                                        <p:cTn id="81" dur="500" fill="hold"/>
                                        <p:tgtEl>
                                          <p:spTgt spid="50"/>
                                        </p:tgtEl>
                                        <p:attrNameLst>
                                          <p:attrName>ppt_w</p:attrName>
                                        </p:attrNameLst>
                                      </p:cBhvr>
                                      <p:tavLst>
                                        <p:tav tm="0">
                                          <p:val>
                                            <p:fltVal val="0"/>
                                          </p:val>
                                        </p:tav>
                                        <p:tav tm="100000">
                                          <p:val>
                                            <p:strVal val="#ppt_w"/>
                                          </p:val>
                                        </p:tav>
                                      </p:tavLst>
                                    </p:anim>
                                    <p:anim calcmode="lin" valueType="num">
                                      <p:cBhvr>
                                        <p:cTn id="82" dur="500" fill="hold"/>
                                        <p:tgtEl>
                                          <p:spTgt spid="50"/>
                                        </p:tgtEl>
                                        <p:attrNameLst>
                                          <p:attrName>ppt_h</p:attrName>
                                        </p:attrNameLst>
                                      </p:cBhvr>
                                      <p:tavLst>
                                        <p:tav tm="0">
                                          <p:val>
                                            <p:fltVal val="0"/>
                                          </p:val>
                                        </p:tav>
                                        <p:tav tm="100000">
                                          <p:val>
                                            <p:strVal val="#ppt_h"/>
                                          </p:val>
                                        </p:tav>
                                      </p:tavLst>
                                    </p:anim>
                                    <p:animEffect transition="in" filter="fade">
                                      <p:cBhvr>
                                        <p:cTn id="83" dur="500"/>
                                        <p:tgtEl>
                                          <p:spTgt spid="50"/>
                                        </p:tgtEl>
                                      </p:cBhvr>
                                    </p:animEffect>
                                  </p:childTnLst>
                                </p:cTn>
                              </p:par>
                            </p:childTnLst>
                          </p:cTn>
                        </p:par>
                        <p:par>
                          <p:cTn id="84" fill="hold">
                            <p:stCondLst>
                              <p:cond delay="8000"/>
                            </p:stCondLst>
                            <p:childTnLst>
                              <p:par>
                                <p:cTn id="85" presetID="10" presetClass="entr" presetSubtype="0" fill="hold" nodeType="after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fade">
                                      <p:cBhvr>
                                        <p:cTn id="87" dur="500"/>
                                        <p:tgtEl>
                                          <p:spTgt spid="6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148"/>
                                        </p:tgtEl>
                                        <p:attrNameLst>
                                          <p:attrName>style.visibility</p:attrName>
                                        </p:attrNameLst>
                                      </p:cBhvr>
                                      <p:to>
                                        <p:strVal val="visible"/>
                                      </p:to>
                                    </p:set>
                                    <p:anim calcmode="lin" valueType="num">
                                      <p:cBhvr>
                                        <p:cTn id="91" dur="500" fill="hold"/>
                                        <p:tgtEl>
                                          <p:spTgt spid="148"/>
                                        </p:tgtEl>
                                        <p:attrNameLst>
                                          <p:attrName>ppt_w</p:attrName>
                                        </p:attrNameLst>
                                      </p:cBhvr>
                                      <p:tavLst>
                                        <p:tav tm="0">
                                          <p:val>
                                            <p:fltVal val="0"/>
                                          </p:val>
                                        </p:tav>
                                        <p:tav tm="100000">
                                          <p:val>
                                            <p:strVal val="#ppt_w"/>
                                          </p:val>
                                        </p:tav>
                                      </p:tavLst>
                                    </p:anim>
                                    <p:anim calcmode="lin" valueType="num">
                                      <p:cBhvr>
                                        <p:cTn id="92" dur="500" fill="hold"/>
                                        <p:tgtEl>
                                          <p:spTgt spid="148"/>
                                        </p:tgtEl>
                                        <p:attrNameLst>
                                          <p:attrName>ppt_h</p:attrName>
                                        </p:attrNameLst>
                                      </p:cBhvr>
                                      <p:tavLst>
                                        <p:tav tm="0">
                                          <p:val>
                                            <p:fltVal val="0"/>
                                          </p:val>
                                        </p:tav>
                                        <p:tav tm="100000">
                                          <p:val>
                                            <p:strVal val="#ppt_h"/>
                                          </p:val>
                                        </p:tav>
                                      </p:tavLst>
                                    </p:anim>
                                    <p:animEffect transition="in" filter="fade">
                                      <p:cBhvr>
                                        <p:cTn id="93" dur="500"/>
                                        <p:tgtEl>
                                          <p:spTgt spid="148"/>
                                        </p:tgtEl>
                                      </p:cBhvr>
                                    </p:animEffect>
                                  </p:childTnLst>
                                </p:cTn>
                              </p:par>
                            </p:childTnLst>
                          </p:cTn>
                        </p:par>
                        <p:par>
                          <p:cTn id="94" fill="hold">
                            <p:stCondLst>
                              <p:cond delay="9000"/>
                            </p:stCondLst>
                            <p:childTnLst>
                              <p:par>
                                <p:cTn id="95" presetID="10" presetClass="entr" presetSubtype="0" fill="hold" grpId="0" nodeType="after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fade">
                                      <p:cBhvr>
                                        <p:cTn id="97" dur="500"/>
                                        <p:tgtEl>
                                          <p:spTgt spid="64"/>
                                        </p:tgtEl>
                                      </p:cBhvr>
                                    </p:animEffect>
                                  </p:childTnLst>
                                </p:cTn>
                              </p:par>
                            </p:childTnLst>
                          </p:cTn>
                        </p:par>
                        <p:par>
                          <p:cTn id="98" fill="hold">
                            <p:stCondLst>
                              <p:cond delay="9500"/>
                            </p:stCondLst>
                            <p:childTnLst>
                              <p:par>
                                <p:cTn id="99" presetID="53" presetClass="entr" presetSubtype="16" fill="hold" grpId="0" nodeType="afterEffect">
                                  <p:stCondLst>
                                    <p:cond delay="0"/>
                                  </p:stCondLst>
                                  <p:childTnLst>
                                    <p:set>
                                      <p:cBhvr>
                                        <p:cTn id="100" dur="1" fill="hold">
                                          <p:stCondLst>
                                            <p:cond delay="0"/>
                                          </p:stCondLst>
                                        </p:cTn>
                                        <p:tgtEl>
                                          <p:spTgt spid="153"/>
                                        </p:tgtEl>
                                        <p:attrNameLst>
                                          <p:attrName>style.visibility</p:attrName>
                                        </p:attrNameLst>
                                      </p:cBhvr>
                                      <p:to>
                                        <p:strVal val="visible"/>
                                      </p:to>
                                    </p:set>
                                    <p:anim calcmode="lin" valueType="num">
                                      <p:cBhvr>
                                        <p:cTn id="101" dur="500" fill="hold"/>
                                        <p:tgtEl>
                                          <p:spTgt spid="153"/>
                                        </p:tgtEl>
                                        <p:attrNameLst>
                                          <p:attrName>ppt_w</p:attrName>
                                        </p:attrNameLst>
                                      </p:cBhvr>
                                      <p:tavLst>
                                        <p:tav tm="0">
                                          <p:val>
                                            <p:fltVal val="0"/>
                                          </p:val>
                                        </p:tav>
                                        <p:tav tm="100000">
                                          <p:val>
                                            <p:strVal val="#ppt_w"/>
                                          </p:val>
                                        </p:tav>
                                      </p:tavLst>
                                    </p:anim>
                                    <p:anim calcmode="lin" valueType="num">
                                      <p:cBhvr>
                                        <p:cTn id="102" dur="500" fill="hold"/>
                                        <p:tgtEl>
                                          <p:spTgt spid="153"/>
                                        </p:tgtEl>
                                        <p:attrNameLst>
                                          <p:attrName>ppt_h</p:attrName>
                                        </p:attrNameLst>
                                      </p:cBhvr>
                                      <p:tavLst>
                                        <p:tav tm="0">
                                          <p:val>
                                            <p:fltVal val="0"/>
                                          </p:val>
                                        </p:tav>
                                        <p:tav tm="100000">
                                          <p:val>
                                            <p:strVal val="#ppt_h"/>
                                          </p:val>
                                        </p:tav>
                                      </p:tavLst>
                                    </p:anim>
                                    <p:animEffect transition="in" filter="fade">
                                      <p:cBhvr>
                                        <p:cTn id="103" dur="500"/>
                                        <p:tgtEl>
                                          <p:spTgt spid="153"/>
                                        </p:tgtEl>
                                      </p:cBhvr>
                                    </p:animEffect>
                                  </p:childTnLst>
                                </p:cTn>
                              </p:par>
                            </p:childTnLst>
                          </p:cTn>
                        </p:par>
                        <p:par>
                          <p:cTn id="104" fill="hold">
                            <p:stCondLst>
                              <p:cond delay="10000"/>
                            </p:stCondLst>
                            <p:childTnLst>
                              <p:par>
                                <p:cTn id="105" presetID="10" presetClass="entr" presetSubtype="0" fill="hold" nodeType="afterEffect">
                                  <p:stCondLst>
                                    <p:cond delay="0"/>
                                  </p:stCondLst>
                                  <p:childTnLst>
                                    <p:set>
                                      <p:cBhvr>
                                        <p:cTn id="106" dur="1" fill="hold">
                                          <p:stCondLst>
                                            <p:cond delay="0"/>
                                          </p:stCondLst>
                                        </p:cTn>
                                        <p:tgtEl>
                                          <p:spTgt spid="63"/>
                                        </p:tgtEl>
                                        <p:attrNameLst>
                                          <p:attrName>style.visibility</p:attrName>
                                        </p:attrNameLst>
                                      </p:cBhvr>
                                      <p:to>
                                        <p:strVal val="visible"/>
                                      </p:to>
                                    </p:set>
                                    <p:animEffect transition="in" filter="fade">
                                      <p:cBhvr>
                                        <p:cTn id="107" dur="500"/>
                                        <p:tgtEl>
                                          <p:spTgt spid="63"/>
                                        </p:tgtEl>
                                      </p:cBhvr>
                                    </p:animEffect>
                                  </p:childTnLst>
                                </p:cTn>
                              </p:par>
                            </p:childTnLst>
                          </p:cTn>
                        </p:par>
                        <p:par>
                          <p:cTn id="108" fill="hold">
                            <p:stCondLst>
                              <p:cond delay="10500"/>
                            </p:stCondLst>
                            <p:childTnLst>
                              <p:par>
                                <p:cTn id="109" presetID="53" presetClass="entr" presetSubtype="16" fill="hold" grpId="0" nodeType="afterEffect">
                                  <p:stCondLst>
                                    <p:cond delay="0"/>
                                  </p:stCondLst>
                                  <p:childTnLst>
                                    <p:set>
                                      <p:cBhvr>
                                        <p:cTn id="110" dur="1" fill="hold">
                                          <p:stCondLst>
                                            <p:cond delay="0"/>
                                          </p:stCondLst>
                                        </p:cTn>
                                        <p:tgtEl>
                                          <p:spTgt spid="149"/>
                                        </p:tgtEl>
                                        <p:attrNameLst>
                                          <p:attrName>style.visibility</p:attrName>
                                        </p:attrNameLst>
                                      </p:cBhvr>
                                      <p:to>
                                        <p:strVal val="visible"/>
                                      </p:to>
                                    </p:set>
                                    <p:anim calcmode="lin" valueType="num">
                                      <p:cBhvr>
                                        <p:cTn id="111" dur="500" fill="hold"/>
                                        <p:tgtEl>
                                          <p:spTgt spid="149"/>
                                        </p:tgtEl>
                                        <p:attrNameLst>
                                          <p:attrName>ppt_w</p:attrName>
                                        </p:attrNameLst>
                                      </p:cBhvr>
                                      <p:tavLst>
                                        <p:tav tm="0">
                                          <p:val>
                                            <p:fltVal val="0"/>
                                          </p:val>
                                        </p:tav>
                                        <p:tav tm="100000">
                                          <p:val>
                                            <p:strVal val="#ppt_w"/>
                                          </p:val>
                                        </p:tav>
                                      </p:tavLst>
                                    </p:anim>
                                    <p:anim calcmode="lin" valueType="num">
                                      <p:cBhvr>
                                        <p:cTn id="112" dur="500" fill="hold"/>
                                        <p:tgtEl>
                                          <p:spTgt spid="149"/>
                                        </p:tgtEl>
                                        <p:attrNameLst>
                                          <p:attrName>ppt_h</p:attrName>
                                        </p:attrNameLst>
                                      </p:cBhvr>
                                      <p:tavLst>
                                        <p:tav tm="0">
                                          <p:val>
                                            <p:fltVal val="0"/>
                                          </p:val>
                                        </p:tav>
                                        <p:tav tm="100000">
                                          <p:val>
                                            <p:strVal val="#ppt_h"/>
                                          </p:val>
                                        </p:tav>
                                      </p:tavLst>
                                    </p:anim>
                                    <p:animEffect transition="in" filter="fade">
                                      <p:cBhvr>
                                        <p:cTn id="113" dur="500"/>
                                        <p:tgtEl>
                                          <p:spTgt spid="149"/>
                                        </p:tgtEl>
                                      </p:cBhvr>
                                    </p:animEffect>
                                  </p:childTnLst>
                                </p:cTn>
                              </p:par>
                            </p:childTnLst>
                          </p:cTn>
                        </p:par>
                        <p:par>
                          <p:cTn id="114" fill="hold">
                            <p:stCondLst>
                              <p:cond delay="11000"/>
                            </p:stCondLst>
                            <p:childTnLst>
                              <p:par>
                                <p:cTn id="115" presetID="10" presetClass="entr" presetSubtype="0" fill="hold" grpId="0" nodeType="afterEffect">
                                  <p:stCondLst>
                                    <p:cond delay="0"/>
                                  </p:stCondLst>
                                  <p:childTnLst>
                                    <p:set>
                                      <p:cBhvr>
                                        <p:cTn id="116" dur="1" fill="hold">
                                          <p:stCondLst>
                                            <p:cond delay="0"/>
                                          </p:stCondLst>
                                        </p:cTn>
                                        <p:tgtEl>
                                          <p:spTgt spid="56"/>
                                        </p:tgtEl>
                                        <p:attrNameLst>
                                          <p:attrName>style.visibility</p:attrName>
                                        </p:attrNameLst>
                                      </p:cBhvr>
                                      <p:to>
                                        <p:strVal val="visible"/>
                                      </p:to>
                                    </p:set>
                                    <p:animEffect transition="in" filter="fade">
                                      <p:cBhvr>
                                        <p:cTn id="117" dur="500"/>
                                        <p:tgtEl>
                                          <p:spTgt spid="56"/>
                                        </p:tgtEl>
                                      </p:cBhvr>
                                    </p:animEffect>
                                  </p:childTnLst>
                                </p:cTn>
                              </p:par>
                            </p:childTnLst>
                          </p:cTn>
                        </p:par>
                        <p:par>
                          <p:cTn id="118" fill="hold">
                            <p:stCondLst>
                              <p:cond delay="11500"/>
                            </p:stCondLst>
                            <p:childTnLst>
                              <p:par>
                                <p:cTn id="119" presetID="53" presetClass="entr" presetSubtype="16" fill="hold" grpId="0" nodeType="afterEffect">
                                  <p:stCondLst>
                                    <p:cond delay="0"/>
                                  </p:stCondLst>
                                  <p:childTnLst>
                                    <p:set>
                                      <p:cBhvr>
                                        <p:cTn id="120" dur="1" fill="hold">
                                          <p:stCondLst>
                                            <p:cond delay="0"/>
                                          </p:stCondLst>
                                        </p:cTn>
                                        <p:tgtEl>
                                          <p:spTgt spid="154"/>
                                        </p:tgtEl>
                                        <p:attrNameLst>
                                          <p:attrName>style.visibility</p:attrName>
                                        </p:attrNameLst>
                                      </p:cBhvr>
                                      <p:to>
                                        <p:strVal val="visible"/>
                                      </p:to>
                                    </p:set>
                                    <p:anim calcmode="lin" valueType="num">
                                      <p:cBhvr>
                                        <p:cTn id="121" dur="500" fill="hold"/>
                                        <p:tgtEl>
                                          <p:spTgt spid="154"/>
                                        </p:tgtEl>
                                        <p:attrNameLst>
                                          <p:attrName>ppt_w</p:attrName>
                                        </p:attrNameLst>
                                      </p:cBhvr>
                                      <p:tavLst>
                                        <p:tav tm="0">
                                          <p:val>
                                            <p:fltVal val="0"/>
                                          </p:val>
                                        </p:tav>
                                        <p:tav tm="100000">
                                          <p:val>
                                            <p:strVal val="#ppt_w"/>
                                          </p:val>
                                        </p:tav>
                                      </p:tavLst>
                                    </p:anim>
                                    <p:anim calcmode="lin" valueType="num">
                                      <p:cBhvr>
                                        <p:cTn id="122" dur="500" fill="hold"/>
                                        <p:tgtEl>
                                          <p:spTgt spid="154"/>
                                        </p:tgtEl>
                                        <p:attrNameLst>
                                          <p:attrName>ppt_h</p:attrName>
                                        </p:attrNameLst>
                                      </p:cBhvr>
                                      <p:tavLst>
                                        <p:tav tm="0">
                                          <p:val>
                                            <p:fltVal val="0"/>
                                          </p:val>
                                        </p:tav>
                                        <p:tav tm="100000">
                                          <p:val>
                                            <p:strVal val="#ppt_h"/>
                                          </p:val>
                                        </p:tav>
                                      </p:tavLst>
                                    </p:anim>
                                    <p:animEffect transition="in" filter="fade">
                                      <p:cBhvr>
                                        <p:cTn id="123" dur="500"/>
                                        <p:tgtEl>
                                          <p:spTgt spid="154"/>
                                        </p:tgtEl>
                                      </p:cBhvr>
                                    </p:animEffect>
                                  </p:childTnLst>
                                </p:cTn>
                              </p:par>
                            </p:childTnLst>
                          </p:cTn>
                        </p:par>
                        <p:par>
                          <p:cTn id="124" fill="hold">
                            <p:stCondLst>
                              <p:cond delay="12000"/>
                            </p:stCondLst>
                            <p:childTnLst>
                              <p:par>
                                <p:cTn id="125" presetID="10" presetClass="entr" presetSubtype="0" fill="hold" nodeType="after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fade">
                                      <p:cBhvr>
                                        <p:cTn id="127" dur="500"/>
                                        <p:tgtEl>
                                          <p:spTgt spid="67"/>
                                        </p:tgtEl>
                                      </p:cBhvr>
                                    </p:animEffect>
                                  </p:childTnLst>
                                </p:cTn>
                              </p:par>
                            </p:childTnLst>
                          </p:cTn>
                        </p:par>
                        <p:par>
                          <p:cTn id="128" fill="hold">
                            <p:stCondLst>
                              <p:cond delay="12500"/>
                            </p:stCondLst>
                            <p:childTnLst>
                              <p:par>
                                <p:cTn id="129" presetID="53" presetClass="entr" presetSubtype="16" fill="hold" nodeType="afterEffect">
                                  <p:stCondLst>
                                    <p:cond delay="0"/>
                                  </p:stCondLst>
                                  <p:childTnLst>
                                    <p:set>
                                      <p:cBhvr>
                                        <p:cTn id="130" dur="1" fill="hold">
                                          <p:stCondLst>
                                            <p:cond delay="0"/>
                                          </p:stCondLst>
                                        </p:cTn>
                                        <p:tgtEl>
                                          <p:spTgt spid="120"/>
                                        </p:tgtEl>
                                        <p:attrNameLst>
                                          <p:attrName>style.visibility</p:attrName>
                                        </p:attrNameLst>
                                      </p:cBhvr>
                                      <p:to>
                                        <p:strVal val="visible"/>
                                      </p:to>
                                    </p:set>
                                    <p:anim calcmode="lin" valueType="num">
                                      <p:cBhvr>
                                        <p:cTn id="131" dur="500" fill="hold"/>
                                        <p:tgtEl>
                                          <p:spTgt spid="120"/>
                                        </p:tgtEl>
                                        <p:attrNameLst>
                                          <p:attrName>ppt_w</p:attrName>
                                        </p:attrNameLst>
                                      </p:cBhvr>
                                      <p:tavLst>
                                        <p:tav tm="0">
                                          <p:val>
                                            <p:fltVal val="0"/>
                                          </p:val>
                                        </p:tav>
                                        <p:tav tm="100000">
                                          <p:val>
                                            <p:strVal val="#ppt_w"/>
                                          </p:val>
                                        </p:tav>
                                      </p:tavLst>
                                    </p:anim>
                                    <p:anim calcmode="lin" valueType="num">
                                      <p:cBhvr>
                                        <p:cTn id="132" dur="500" fill="hold"/>
                                        <p:tgtEl>
                                          <p:spTgt spid="120"/>
                                        </p:tgtEl>
                                        <p:attrNameLst>
                                          <p:attrName>ppt_h</p:attrName>
                                        </p:attrNameLst>
                                      </p:cBhvr>
                                      <p:tavLst>
                                        <p:tav tm="0">
                                          <p:val>
                                            <p:fltVal val="0"/>
                                          </p:val>
                                        </p:tav>
                                        <p:tav tm="100000">
                                          <p:val>
                                            <p:strVal val="#ppt_h"/>
                                          </p:val>
                                        </p:tav>
                                      </p:tavLst>
                                    </p:anim>
                                    <p:animEffect transition="in" filter="fade">
                                      <p:cBhvr>
                                        <p:cTn id="133" dur="500"/>
                                        <p:tgtEl>
                                          <p:spTgt spid="120"/>
                                        </p:tgtEl>
                                      </p:cBhvr>
                                    </p:animEffect>
                                  </p:childTnLst>
                                </p:cTn>
                              </p:par>
                            </p:childTnLst>
                          </p:cTn>
                        </p:par>
                        <p:par>
                          <p:cTn id="134" fill="hold">
                            <p:stCondLst>
                              <p:cond delay="13000"/>
                            </p:stCondLst>
                            <p:childTnLst>
                              <p:par>
                                <p:cTn id="135" presetID="10" presetClass="entr" presetSubtype="0" fill="hold" nodeType="afterEffect">
                                  <p:stCondLst>
                                    <p:cond delay="0"/>
                                  </p:stCondLst>
                                  <p:childTnLst>
                                    <p:set>
                                      <p:cBhvr>
                                        <p:cTn id="136" dur="1" fill="hold">
                                          <p:stCondLst>
                                            <p:cond delay="0"/>
                                          </p:stCondLst>
                                        </p:cTn>
                                        <p:tgtEl>
                                          <p:spTgt spid="69"/>
                                        </p:tgtEl>
                                        <p:attrNameLst>
                                          <p:attrName>style.visibility</p:attrName>
                                        </p:attrNameLst>
                                      </p:cBhvr>
                                      <p:to>
                                        <p:strVal val="visible"/>
                                      </p:to>
                                    </p:set>
                                    <p:animEffect transition="in" filter="fade">
                                      <p:cBhvr>
                                        <p:cTn id="137" dur="500"/>
                                        <p:tgtEl>
                                          <p:spTgt spid="69"/>
                                        </p:tgtEl>
                                      </p:cBhvr>
                                    </p:animEffect>
                                  </p:childTnLst>
                                </p:cTn>
                              </p:par>
                            </p:childTnLst>
                          </p:cTn>
                        </p:par>
                        <p:par>
                          <p:cTn id="138" fill="hold">
                            <p:stCondLst>
                              <p:cond delay="13500"/>
                            </p:stCondLst>
                            <p:childTnLst>
                              <p:par>
                                <p:cTn id="139" presetID="53" presetClass="entr" presetSubtype="16" fill="hold" grpId="0" nodeType="afterEffect">
                                  <p:stCondLst>
                                    <p:cond delay="0"/>
                                  </p:stCondLst>
                                  <p:childTnLst>
                                    <p:set>
                                      <p:cBhvr>
                                        <p:cTn id="140" dur="1" fill="hold">
                                          <p:stCondLst>
                                            <p:cond delay="0"/>
                                          </p:stCondLst>
                                        </p:cTn>
                                        <p:tgtEl>
                                          <p:spTgt spid="132"/>
                                        </p:tgtEl>
                                        <p:attrNameLst>
                                          <p:attrName>style.visibility</p:attrName>
                                        </p:attrNameLst>
                                      </p:cBhvr>
                                      <p:to>
                                        <p:strVal val="visible"/>
                                      </p:to>
                                    </p:set>
                                    <p:anim calcmode="lin" valueType="num">
                                      <p:cBhvr>
                                        <p:cTn id="141" dur="500" fill="hold"/>
                                        <p:tgtEl>
                                          <p:spTgt spid="132"/>
                                        </p:tgtEl>
                                        <p:attrNameLst>
                                          <p:attrName>ppt_w</p:attrName>
                                        </p:attrNameLst>
                                      </p:cBhvr>
                                      <p:tavLst>
                                        <p:tav tm="0">
                                          <p:val>
                                            <p:fltVal val="0"/>
                                          </p:val>
                                        </p:tav>
                                        <p:tav tm="100000">
                                          <p:val>
                                            <p:strVal val="#ppt_w"/>
                                          </p:val>
                                        </p:tav>
                                      </p:tavLst>
                                    </p:anim>
                                    <p:anim calcmode="lin" valueType="num">
                                      <p:cBhvr>
                                        <p:cTn id="142" dur="500" fill="hold"/>
                                        <p:tgtEl>
                                          <p:spTgt spid="132"/>
                                        </p:tgtEl>
                                        <p:attrNameLst>
                                          <p:attrName>ppt_h</p:attrName>
                                        </p:attrNameLst>
                                      </p:cBhvr>
                                      <p:tavLst>
                                        <p:tav tm="0">
                                          <p:val>
                                            <p:fltVal val="0"/>
                                          </p:val>
                                        </p:tav>
                                        <p:tav tm="100000">
                                          <p:val>
                                            <p:strVal val="#ppt_h"/>
                                          </p:val>
                                        </p:tav>
                                      </p:tavLst>
                                    </p:anim>
                                    <p:animEffect transition="in" filter="fade">
                                      <p:cBhvr>
                                        <p:cTn id="143" dur="500"/>
                                        <p:tgtEl>
                                          <p:spTgt spid="132"/>
                                        </p:tgtEl>
                                      </p:cBhvr>
                                    </p:animEffect>
                                  </p:childTnLst>
                                </p:cTn>
                              </p:par>
                            </p:childTnLst>
                          </p:cTn>
                        </p:par>
                        <p:par>
                          <p:cTn id="144" fill="hold">
                            <p:stCondLst>
                              <p:cond delay="14000"/>
                            </p:stCondLst>
                            <p:childTnLst>
                              <p:par>
                                <p:cTn id="145" presetID="10" presetClass="entr" presetSubtype="0" fill="hold" nodeType="after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fade">
                                      <p:cBhvr>
                                        <p:cTn id="147" dur="500"/>
                                        <p:tgtEl>
                                          <p:spTgt spid="70"/>
                                        </p:tgtEl>
                                      </p:cBhvr>
                                    </p:animEffect>
                                  </p:childTnLst>
                                </p:cTn>
                              </p:par>
                            </p:childTnLst>
                          </p:cTn>
                        </p:par>
                        <p:par>
                          <p:cTn id="148" fill="hold">
                            <p:stCondLst>
                              <p:cond delay="14500"/>
                            </p:stCondLst>
                            <p:childTnLst>
                              <p:par>
                                <p:cTn id="149" presetID="53" presetClass="entr" presetSubtype="16" fill="hold" grpId="0" nodeType="afterEffect">
                                  <p:stCondLst>
                                    <p:cond delay="0"/>
                                  </p:stCondLst>
                                  <p:childTnLst>
                                    <p:set>
                                      <p:cBhvr>
                                        <p:cTn id="150" dur="1" fill="hold">
                                          <p:stCondLst>
                                            <p:cond delay="0"/>
                                          </p:stCondLst>
                                        </p:cTn>
                                        <p:tgtEl>
                                          <p:spTgt spid="126"/>
                                        </p:tgtEl>
                                        <p:attrNameLst>
                                          <p:attrName>style.visibility</p:attrName>
                                        </p:attrNameLst>
                                      </p:cBhvr>
                                      <p:to>
                                        <p:strVal val="visible"/>
                                      </p:to>
                                    </p:set>
                                    <p:anim calcmode="lin" valueType="num">
                                      <p:cBhvr>
                                        <p:cTn id="151" dur="500" fill="hold"/>
                                        <p:tgtEl>
                                          <p:spTgt spid="126"/>
                                        </p:tgtEl>
                                        <p:attrNameLst>
                                          <p:attrName>ppt_w</p:attrName>
                                        </p:attrNameLst>
                                      </p:cBhvr>
                                      <p:tavLst>
                                        <p:tav tm="0">
                                          <p:val>
                                            <p:fltVal val="0"/>
                                          </p:val>
                                        </p:tav>
                                        <p:tav tm="100000">
                                          <p:val>
                                            <p:strVal val="#ppt_w"/>
                                          </p:val>
                                        </p:tav>
                                      </p:tavLst>
                                    </p:anim>
                                    <p:anim calcmode="lin" valueType="num">
                                      <p:cBhvr>
                                        <p:cTn id="152" dur="500" fill="hold"/>
                                        <p:tgtEl>
                                          <p:spTgt spid="126"/>
                                        </p:tgtEl>
                                        <p:attrNameLst>
                                          <p:attrName>ppt_h</p:attrName>
                                        </p:attrNameLst>
                                      </p:cBhvr>
                                      <p:tavLst>
                                        <p:tav tm="0">
                                          <p:val>
                                            <p:fltVal val="0"/>
                                          </p:val>
                                        </p:tav>
                                        <p:tav tm="100000">
                                          <p:val>
                                            <p:strVal val="#ppt_h"/>
                                          </p:val>
                                        </p:tav>
                                      </p:tavLst>
                                    </p:anim>
                                    <p:animEffect transition="in" filter="fade">
                                      <p:cBhvr>
                                        <p:cTn id="153" dur="500"/>
                                        <p:tgtEl>
                                          <p:spTgt spid="126"/>
                                        </p:tgtEl>
                                      </p:cBhvr>
                                    </p:animEffect>
                                  </p:childTnLst>
                                </p:cTn>
                              </p:par>
                            </p:childTnLst>
                          </p:cTn>
                        </p:par>
                        <p:par>
                          <p:cTn id="154" fill="hold">
                            <p:stCondLst>
                              <p:cond delay="15000"/>
                            </p:stCondLst>
                            <p:childTnLst>
                              <p:par>
                                <p:cTn id="155" presetID="53" presetClass="entr" presetSubtype="16" fill="hold" nodeType="afterEffect">
                                  <p:stCondLst>
                                    <p:cond delay="0"/>
                                  </p:stCondLst>
                                  <p:childTnLst>
                                    <p:set>
                                      <p:cBhvr>
                                        <p:cTn id="156" dur="1" fill="hold">
                                          <p:stCondLst>
                                            <p:cond delay="0"/>
                                          </p:stCondLst>
                                        </p:cTn>
                                        <p:tgtEl>
                                          <p:spTgt spid="127"/>
                                        </p:tgtEl>
                                        <p:attrNameLst>
                                          <p:attrName>style.visibility</p:attrName>
                                        </p:attrNameLst>
                                      </p:cBhvr>
                                      <p:to>
                                        <p:strVal val="visible"/>
                                      </p:to>
                                    </p:set>
                                    <p:anim calcmode="lin" valueType="num">
                                      <p:cBhvr>
                                        <p:cTn id="157" dur="500" fill="hold"/>
                                        <p:tgtEl>
                                          <p:spTgt spid="127"/>
                                        </p:tgtEl>
                                        <p:attrNameLst>
                                          <p:attrName>ppt_w</p:attrName>
                                        </p:attrNameLst>
                                      </p:cBhvr>
                                      <p:tavLst>
                                        <p:tav tm="0">
                                          <p:val>
                                            <p:fltVal val="0"/>
                                          </p:val>
                                        </p:tav>
                                        <p:tav tm="100000">
                                          <p:val>
                                            <p:strVal val="#ppt_w"/>
                                          </p:val>
                                        </p:tav>
                                      </p:tavLst>
                                    </p:anim>
                                    <p:anim calcmode="lin" valueType="num">
                                      <p:cBhvr>
                                        <p:cTn id="158" dur="500" fill="hold"/>
                                        <p:tgtEl>
                                          <p:spTgt spid="127"/>
                                        </p:tgtEl>
                                        <p:attrNameLst>
                                          <p:attrName>ppt_h</p:attrName>
                                        </p:attrNameLst>
                                      </p:cBhvr>
                                      <p:tavLst>
                                        <p:tav tm="0">
                                          <p:val>
                                            <p:fltVal val="0"/>
                                          </p:val>
                                        </p:tav>
                                        <p:tav tm="100000">
                                          <p:val>
                                            <p:strVal val="#ppt_h"/>
                                          </p:val>
                                        </p:tav>
                                      </p:tavLst>
                                    </p:anim>
                                    <p:animEffect transition="in" filter="fade">
                                      <p:cBhvr>
                                        <p:cTn id="159" dur="500"/>
                                        <p:tgtEl>
                                          <p:spTgt spid="127"/>
                                        </p:tgtEl>
                                      </p:cBhvr>
                                    </p:animEffect>
                                  </p:childTnLst>
                                </p:cTn>
                              </p:par>
                            </p:childTnLst>
                          </p:cTn>
                        </p:par>
                        <p:par>
                          <p:cTn id="160" fill="hold">
                            <p:stCondLst>
                              <p:cond delay="15500"/>
                            </p:stCondLst>
                            <p:childTnLst>
                              <p:par>
                                <p:cTn id="161" presetID="10" presetClass="entr" presetSubtype="0" fill="hold" nodeType="afterEffect">
                                  <p:stCondLst>
                                    <p:cond delay="0"/>
                                  </p:stCondLst>
                                  <p:childTnLst>
                                    <p:set>
                                      <p:cBhvr>
                                        <p:cTn id="162" dur="1" fill="hold">
                                          <p:stCondLst>
                                            <p:cond delay="0"/>
                                          </p:stCondLst>
                                        </p:cTn>
                                        <p:tgtEl>
                                          <p:spTgt spid="71"/>
                                        </p:tgtEl>
                                        <p:attrNameLst>
                                          <p:attrName>style.visibility</p:attrName>
                                        </p:attrNameLst>
                                      </p:cBhvr>
                                      <p:to>
                                        <p:strVal val="visible"/>
                                      </p:to>
                                    </p:set>
                                    <p:animEffect transition="in" filter="fade">
                                      <p:cBhvr>
                                        <p:cTn id="163" dur="500"/>
                                        <p:tgtEl>
                                          <p:spTgt spid="71"/>
                                        </p:tgtEl>
                                      </p:cBhvr>
                                    </p:animEffect>
                                  </p:childTnLst>
                                </p:cTn>
                              </p:par>
                            </p:childTnLst>
                          </p:cTn>
                        </p:par>
                        <p:par>
                          <p:cTn id="164" fill="hold">
                            <p:stCondLst>
                              <p:cond delay="16000"/>
                            </p:stCondLst>
                            <p:childTnLst>
                              <p:par>
                                <p:cTn id="165" presetID="10" presetClass="entr" presetSubtype="0" fill="hold" nodeType="afterEffect">
                                  <p:stCondLst>
                                    <p:cond delay="0"/>
                                  </p:stCondLst>
                                  <p:childTnLst>
                                    <p:set>
                                      <p:cBhvr>
                                        <p:cTn id="166" dur="1" fill="hold">
                                          <p:stCondLst>
                                            <p:cond delay="0"/>
                                          </p:stCondLst>
                                        </p:cTn>
                                        <p:tgtEl>
                                          <p:spTgt spid="73"/>
                                        </p:tgtEl>
                                        <p:attrNameLst>
                                          <p:attrName>style.visibility</p:attrName>
                                        </p:attrNameLst>
                                      </p:cBhvr>
                                      <p:to>
                                        <p:strVal val="visible"/>
                                      </p:to>
                                    </p:set>
                                    <p:animEffect transition="in" filter="fade">
                                      <p:cBhvr>
                                        <p:cTn id="167" dur="500"/>
                                        <p:tgtEl>
                                          <p:spTgt spid="73"/>
                                        </p:tgtEl>
                                      </p:cBhvr>
                                    </p:animEffect>
                                  </p:childTnLst>
                                </p:cTn>
                              </p:par>
                            </p:childTnLst>
                          </p:cTn>
                        </p:par>
                        <p:par>
                          <p:cTn id="168" fill="hold">
                            <p:stCondLst>
                              <p:cond delay="16500"/>
                            </p:stCondLst>
                            <p:childTnLst>
                              <p:par>
                                <p:cTn id="169" presetID="53" presetClass="entr" presetSubtype="16" fill="hold" grpId="0" nodeType="afterEffect">
                                  <p:stCondLst>
                                    <p:cond delay="0"/>
                                  </p:stCondLst>
                                  <p:childTnLst>
                                    <p:set>
                                      <p:cBhvr>
                                        <p:cTn id="170" dur="1" fill="hold">
                                          <p:stCondLst>
                                            <p:cond delay="0"/>
                                          </p:stCondLst>
                                        </p:cTn>
                                        <p:tgtEl>
                                          <p:spTgt spid="133"/>
                                        </p:tgtEl>
                                        <p:attrNameLst>
                                          <p:attrName>style.visibility</p:attrName>
                                        </p:attrNameLst>
                                      </p:cBhvr>
                                      <p:to>
                                        <p:strVal val="visible"/>
                                      </p:to>
                                    </p:set>
                                    <p:anim calcmode="lin" valueType="num">
                                      <p:cBhvr>
                                        <p:cTn id="171" dur="500" fill="hold"/>
                                        <p:tgtEl>
                                          <p:spTgt spid="133"/>
                                        </p:tgtEl>
                                        <p:attrNameLst>
                                          <p:attrName>ppt_w</p:attrName>
                                        </p:attrNameLst>
                                      </p:cBhvr>
                                      <p:tavLst>
                                        <p:tav tm="0">
                                          <p:val>
                                            <p:fltVal val="0"/>
                                          </p:val>
                                        </p:tav>
                                        <p:tav tm="100000">
                                          <p:val>
                                            <p:strVal val="#ppt_w"/>
                                          </p:val>
                                        </p:tav>
                                      </p:tavLst>
                                    </p:anim>
                                    <p:anim calcmode="lin" valueType="num">
                                      <p:cBhvr>
                                        <p:cTn id="172" dur="500" fill="hold"/>
                                        <p:tgtEl>
                                          <p:spTgt spid="133"/>
                                        </p:tgtEl>
                                        <p:attrNameLst>
                                          <p:attrName>ppt_h</p:attrName>
                                        </p:attrNameLst>
                                      </p:cBhvr>
                                      <p:tavLst>
                                        <p:tav tm="0">
                                          <p:val>
                                            <p:fltVal val="0"/>
                                          </p:val>
                                        </p:tav>
                                        <p:tav tm="100000">
                                          <p:val>
                                            <p:strVal val="#ppt_h"/>
                                          </p:val>
                                        </p:tav>
                                      </p:tavLst>
                                    </p:anim>
                                    <p:animEffect transition="in" filter="fade">
                                      <p:cBhvr>
                                        <p:cTn id="173" dur="500"/>
                                        <p:tgtEl>
                                          <p:spTgt spid="133"/>
                                        </p:tgtEl>
                                      </p:cBhvr>
                                    </p:animEffect>
                                  </p:childTnLst>
                                </p:cTn>
                              </p:par>
                            </p:childTnLst>
                          </p:cTn>
                        </p:par>
                        <p:par>
                          <p:cTn id="174" fill="hold">
                            <p:stCondLst>
                              <p:cond delay="17000"/>
                            </p:stCondLst>
                            <p:childTnLst>
                              <p:par>
                                <p:cTn id="175" presetID="10" presetClass="entr" presetSubtype="0" fill="hold" nodeType="afterEffect">
                                  <p:stCondLst>
                                    <p:cond delay="0"/>
                                  </p:stCondLst>
                                  <p:childTnLst>
                                    <p:set>
                                      <p:cBhvr>
                                        <p:cTn id="176" dur="1" fill="hold">
                                          <p:stCondLst>
                                            <p:cond delay="0"/>
                                          </p:stCondLst>
                                        </p:cTn>
                                        <p:tgtEl>
                                          <p:spTgt spid="74"/>
                                        </p:tgtEl>
                                        <p:attrNameLst>
                                          <p:attrName>style.visibility</p:attrName>
                                        </p:attrNameLst>
                                      </p:cBhvr>
                                      <p:to>
                                        <p:strVal val="visible"/>
                                      </p:to>
                                    </p:set>
                                    <p:animEffect transition="in" filter="fade">
                                      <p:cBhvr>
                                        <p:cTn id="177" dur="500"/>
                                        <p:tgtEl>
                                          <p:spTgt spid="74"/>
                                        </p:tgtEl>
                                      </p:cBhvr>
                                    </p:animEffect>
                                  </p:childTnLst>
                                </p:cTn>
                              </p:par>
                            </p:childTnLst>
                          </p:cTn>
                        </p:par>
                        <p:par>
                          <p:cTn id="178" fill="hold">
                            <p:stCondLst>
                              <p:cond delay="17500"/>
                            </p:stCondLst>
                            <p:childTnLst>
                              <p:par>
                                <p:cTn id="179" presetID="53" presetClass="entr" presetSubtype="16" fill="hold" grpId="0" nodeType="afterEffect">
                                  <p:stCondLst>
                                    <p:cond delay="0"/>
                                  </p:stCondLst>
                                  <p:childTnLst>
                                    <p:set>
                                      <p:cBhvr>
                                        <p:cTn id="180" dur="1" fill="hold">
                                          <p:stCondLst>
                                            <p:cond delay="0"/>
                                          </p:stCondLst>
                                        </p:cTn>
                                        <p:tgtEl>
                                          <p:spTgt spid="134"/>
                                        </p:tgtEl>
                                        <p:attrNameLst>
                                          <p:attrName>style.visibility</p:attrName>
                                        </p:attrNameLst>
                                      </p:cBhvr>
                                      <p:to>
                                        <p:strVal val="visible"/>
                                      </p:to>
                                    </p:set>
                                    <p:anim calcmode="lin" valueType="num">
                                      <p:cBhvr>
                                        <p:cTn id="181" dur="500" fill="hold"/>
                                        <p:tgtEl>
                                          <p:spTgt spid="134"/>
                                        </p:tgtEl>
                                        <p:attrNameLst>
                                          <p:attrName>ppt_w</p:attrName>
                                        </p:attrNameLst>
                                      </p:cBhvr>
                                      <p:tavLst>
                                        <p:tav tm="0">
                                          <p:val>
                                            <p:fltVal val="0"/>
                                          </p:val>
                                        </p:tav>
                                        <p:tav tm="100000">
                                          <p:val>
                                            <p:strVal val="#ppt_w"/>
                                          </p:val>
                                        </p:tav>
                                      </p:tavLst>
                                    </p:anim>
                                    <p:anim calcmode="lin" valueType="num">
                                      <p:cBhvr>
                                        <p:cTn id="182" dur="500" fill="hold"/>
                                        <p:tgtEl>
                                          <p:spTgt spid="134"/>
                                        </p:tgtEl>
                                        <p:attrNameLst>
                                          <p:attrName>ppt_h</p:attrName>
                                        </p:attrNameLst>
                                      </p:cBhvr>
                                      <p:tavLst>
                                        <p:tav tm="0">
                                          <p:val>
                                            <p:fltVal val="0"/>
                                          </p:val>
                                        </p:tav>
                                        <p:tav tm="100000">
                                          <p:val>
                                            <p:strVal val="#ppt_h"/>
                                          </p:val>
                                        </p:tav>
                                      </p:tavLst>
                                    </p:anim>
                                    <p:animEffect transition="in" filter="fade">
                                      <p:cBhvr>
                                        <p:cTn id="183" dur="500"/>
                                        <p:tgtEl>
                                          <p:spTgt spid="134"/>
                                        </p:tgtEl>
                                      </p:cBhvr>
                                    </p:animEffect>
                                  </p:childTnLst>
                                </p:cTn>
                              </p:par>
                            </p:childTnLst>
                          </p:cTn>
                        </p:par>
                        <p:par>
                          <p:cTn id="184" fill="hold">
                            <p:stCondLst>
                              <p:cond delay="18000"/>
                            </p:stCondLst>
                            <p:childTnLst>
                              <p:par>
                                <p:cTn id="185" presetID="53" presetClass="entr" presetSubtype="16" fill="hold" grpId="0" nodeType="afterEffect">
                                  <p:stCondLst>
                                    <p:cond delay="0"/>
                                  </p:stCondLst>
                                  <p:childTnLst>
                                    <p:set>
                                      <p:cBhvr>
                                        <p:cTn id="186" dur="1" fill="hold">
                                          <p:stCondLst>
                                            <p:cond delay="0"/>
                                          </p:stCondLst>
                                        </p:cTn>
                                        <p:tgtEl>
                                          <p:spTgt spid="155"/>
                                        </p:tgtEl>
                                        <p:attrNameLst>
                                          <p:attrName>style.visibility</p:attrName>
                                        </p:attrNameLst>
                                      </p:cBhvr>
                                      <p:to>
                                        <p:strVal val="visible"/>
                                      </p:to>
                                    </p:set>
                                    <p:anim calcmode="lin" valueType="num">
                                      <p:cBhvr>
                                        <p:cTn id="187" dur="500" fill="hold"/>
                                        <p:tgtEl>
                                          <p:spTgt spid="155"/>
                                        </p:tgtEl>
                                        <p:attrNameLst>
                                          <p:attrName>ppt_w</p:attrName>
                                        </p:attrNameLst>
                                      </p:cBhvr>
                                      <p:tavLst>
                                        <p:tav tm="0">
                                          <p:val>
                                            <p:fltVal val="0"/>
                                          </p:val>
                                        </p:tav>
                                        <p:tav tm="100000">
                                          <p:val>
                                            <p:strVal val="#ppt_w"/>
                                          </p:val>
                                        </p:tav>
                                      </p:tavLst>
                                    </p:anim>
                                    <p:anim calcmode="lin" valueType="num">
                                      <p:cBhvr>
                                        <p:cTn id="188" dur="500" fill="hold"/>
                                        <p:tgtEl>
                                          <p:spTgt spid="155"/>
                                        </p:tgtEl>
                                        <p:attrNameLst>
                                          <p:attrName>ppt_h</p:attrName>
                                        </p:attrNameLst>
                                      </p:cBhvr>
                                      <p:tavLst>
                                        <p:tav tm="0">
                                          <p:val>
                                            <p:fltVal val="0"/>
                                          </p:val>
                                        </p:tav>
                                        <p:tav tm="100000">
                                          <p:val>
                                            <p:strVal val="#ppt_h"/>
                                          </p:val>
                                        </p:tav>
                                      </p:tavLst>
                                    </p:anim>
                                    <p:animEffect transition="in" filter="fade">
                                      <p:cBhvr>
                                        <p:cTn id="189"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3" grpId="0" bldLvl="0" animBg="1"/>
      <p:bldP spid="54" grpId="0" bldLvl="0" animBg="1"/>
      <p:bldP spid="55" grpId="0" bldLvl="0" animBg="1"/>
      <p:bldP spid="56" grpId="0" bldLvl="0" animBg="1"/>
      <p:bldP spid="64" grpId="0" bldLvl="0" animBg="1"/>
      <p:bldP spid="65" grpId="0" bldLvl="0" animBg="1"/>
      <p:bldP spid="126" grpId="0" bldLvl="0" animBg="1"/>
      <p:bldP spid="132" grpId="0" bldLvl="0" animBg="1"/>
      <p:bldP spid="133" grpId="0" bldLvl="0" animBg="1"/>
      <p:bldP spid="134" grpId="0" bldLvl="0" animBg="1"/>
      <p:bldP spid="141" grpId="0" bldLvl="0" animBg="1"/>
      <p:bldP spid="147" grpId="0" bldLvl="0" animBg="1"/>
      <p:bldP spid="148" grpId="0" bldLvl="0" animBg="1"/>
      <p:bldP spid="149" grpId="0" bldLvl="0" animBg="1"/>
      <p:bldP spid="150" grpId="0"/>
      <p:bldP spid="151" grpId="0"/>
      <p:bldP spid="152" grpId="0"/>
      <p:bldP spid="153" grpId="0"/>
      <p:bldP spid="154" grpId="0"/>
      <p:bldP spid="1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37905" y="1755078"/>
            <a:ext cx="4175745" cy="1313620"/>
            <a:chOff x="3300034" y="3964815"/>
            <a:chExt cx="8351489" cy="2627240"/>
          </a:xfrm>
        </p:grpSpPr>
        <p:sp>
          <p:nvSpPr>
            <p:cNvPr id="19" name="Oval 18"/>
            <p:cNvSpPr/>
            <p:nvPr/>
          </p:nvSpPr>
          <p:spPr bwMode="auto">
            <a:xfrm>
              <a:off x="3300034" y="4123575"/>
              <a:ext cx="1553227" cy="155363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latin typeface="微软雅黑" panose="020B0503020204020204" charset="-122"/>
                <a:ea typeface="微软雅黑" panose="020B0503020204020204" charset="-122"/>
              </a:endParaRPr>
            </a:p>
          </p:txBody>
        </p:sp>
        <p:sp>
          <p:nvSpPr>
            <p:cNvPr id="34" name="TextBox 33"/>
            <p:cNvSpPr txBox="1"/>
            <p:nvPr/>
          </p:nvSpPr>
          <p:spPr>
            <a:xfrm>
              <a:off x="4830580" y="3964815"/>
              <a:ext cx="5397883" cy="820420"/>
            </a:xfrm>
            <a:prstGeom prst="rect">
              <a:avLst/>
            </a:prstGeom>
            <a:noFill/>
          </p:spPr>
          <p:txBody>
            <a:bodyPr wrap="square" lIns="91421" tIns="45711" rIns="91421" bIns="45711" rtlCol="0">
              <a:spAutoFit/>
            </a:bodyPr>
            <a:lstStyle/>
            <a:p>
              <a:r>
                <a:rPr lang="id-ID" sz="2100" b="1" dirty="0">
                  <a:solidFill>
                    <a:schemeClr val="tx2"/>
                  </a:solidFill>
                  <a:latin typeface="微软雅黑" panose="020B0503020204020204" charset="-122"/>
                  <a:ea typeface="微软雅黑" panose="020B0503020204020204" charset="-122"/>
                  <a:cs typeface="Aparajita" panose="020B0604020202020204" pitchFamily="34" charset="0"/>
                </a:rPr>
                <a:t>单击此处添加标题</a:t>
              </a:r>
            </a:p>
          </p:txBody>
        </p:sp>
        <p:sp>
          <p:nvSpPr>
            <p:cNvPr id="35" name="TextBox 34"/>
            <p:cNvSpPr txBox="1"/>
            <p:nvPr/>
          </p:nvSpPr>
          <p:spPr>
            <a:xfrm>
              <a:off x="4810307" y="4666735"/>
              <a:ext cx="6841216" cy="1925320"/>
            </a:xfrm>
            <a:prstGeom prst="rect">
              <a:avLst/>
            </a:prstGeom>
            <a:noFill/>
          </p:spPr>
          <p:txBody>
            <a:bodyPr wrap="square" lIns="109709" tIns="54855" rIns="109709" bIns="54855" rtlCol="0">
              <a:spAutoFit/>
            </a:bodyPr>
            <a:lstStyle/>
            <a:p>
              <a:r>
                <a:rPr lang="en-US" sz="14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57" name="AutoShape 19"/>
            <p:cNvSpPr/>
            <p:nvPr/>
          </p:nvSpPr>
          <p:spPr bwMode="auto">
            <a:xfrm>
              <a:off x="3678988" y="4479962"/>
              <a:ext cx="758431" cy="758628"/>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913765">
                <a:defRPr/>
              </a:pPr>
              <a:endParaRPr lang="es-ES" sz="2900" dirty="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grpSp>
      <p:grpSp>
        <p:nvGrpSpPr>
          <p:cNvPr id="3" name="Group 2"/>
          <p:cNvGrpSpPr/>
          <p:nvPr/>
        </p:nvGrpSpPr>
        <p:grpSpPr>
          <a:xfrm>
            <a:off x="6460156" y="1743737"/>
            <a:ext cx="4140758" cy="1313620"/>
            <a:chOff x="13144537" y="3942135"/>
            <a:chExt cx="8281517" cy="2627240"/>
          </a:xfrm>
        </p:grpSpPr>
        <p:sp>
          <p:nvSpPr>
            <p:cNvPr id="41" name="Oval 40"/>
            <p:cNvSpPr/>
            <p:nvPr/>
          </p:nvSpPr>
          <p:spPr bwMode="auto">
            <a:xfrm>
              <a:off x="13144537" y="4100895"/>
              <a:ext cx="1553227" cy="15536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latin typeface="微软雅黑" panose="020B0503020204020204" charset="-122"/>
                <a:ea typeface="微软雅黑" panose="020B0503020204020204" charset="-122"/>
              </a:endParaRPr>
            </a:p>
          </p:txBody>
        </p:sp>
        <p:sp>
          <p:nvSpPr>
            <p:cNvPr id="39" name="TextBox 38"/>
            <p:cNvSpPr txBox="1"/>
            <p:nvPr/>
          </p:nvSpPr>
          <p:spPr>
            <a:xfrm>
              <a:off x="14674887" y="3942135"/>
              <a:ext cx="5693411" cy="820420"/>
            </a:xfrm>
            <a:prstGeom prst="rect">
              <a:avLst/>
            </a:prstGeom>
            <a:noFill/>
          </p:spPr>
          <p:txBody>
            <a:bodyPr wrap="square" lIns="91421" tIns="45711" rIns="91421" bIns="45711" rtlCol="0">
              <a:spAutoFit/>
            </a:bodyPr>
            <a:lstStyle/>
            <a:p>
              <a:r>
                <a:rPr lang="id-ID" sz="2100" b="1" dirty="0">
                  <a:solidFill>
                    <a:schemeClr val="tx2"/>
                  </a:solidFill>
                  <a:latin typeface="微软雅黑" panose="020B0503020204020204" charset="-122"/>
                  <a:ea typeface="微软雅黑" panose="020B0503020204020204" charset="-122"/>
                  <a:cs typeface="Aparajita" panose="020B0604020202020204" pitchFamily="34" charset="0"/>
                </a:rPr>
                <a:t>单击此处添加标题</a:t>
              </a:r>
            </a:p>
          </p:txBody>
        </p:sp>
        <p:sp>
          <p:nvSpPr>
            <p:cNvPr id="40" name="TextBox 39"/>
            <p:cNvSpPr txBox="1"/>
            <p:nvPr/>
          </p:nvSpPr>
          <p:spPr>
            <a:xfrm>
              <a:off x="14654809" y="4644055"/>
              <a:ext cx="6771245" cy="1925320"/>
            </a:xfrm>
            <a:prstGeom prst="rect">
              <a:avLst/>
            </a:prstGeom>
            <a:noFill/>
          </p:spPr>
          <p:txBody>
            <a:bodyPr wrap="square" lIns="109709" tIns="54855" rIns="109709" bIns="54855" rtlCol="0">
              <a:spAutoFit/>
            </a:bodyPr>
            <a:lstStyle/>
            <a:p>
              <a:r>
                <a:rPr lang="en-US" sz="14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58" name="Freeform 169"/>
            <p:cNvSpPr>
              <a:spLocks noChangeArrowheads="1"/>
            </p:cNvSpPr>
            <p:nvPr/>
          </p:nvSpPr>
          <p:spPr bwMode="auto">
            <a:xfrm>
              <a:off x="13512861" y="4497378"/>
              <a:ext cx="784765" cy="627812"/>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p:spPr>
          <p:txBody>
            <a:bodyPr wrap="none" anchor="ctr"/>
            <a:lstStyle/>
            <a:p>
              <a:endParaRPr lang="en-US" sz="1800" dirty="0">
                <a:latin typeface="微软雅黑" panose="020B0503020204020204" charset="-122"/>
                <a:ea typeface="微软雅黑" panose="020B0503020204020204" charset="-122"/>
              </a:endParaRPr>
            </a:p>
          </p:txBody>
        </p:sp>
      </p:grpSp>
      <p:grpSp>
        <p:nvGrpSpPr>
          <p:cNvPr id="4" name="Group 3"/>
          <p:cNvGrpSpPr/>
          <p:nvPr/>
        </p:nvGrpSpPr>
        <p:grpSpPr>
          <a:xfrm>
            <a:off x="1537905" y="3887040"/>
            <a:ext cx="4175745" cy="1313620"/>
            <a:chOff x="3300034" y="8228741"/>
            <a:chExt cx="8351489" cy="2627240"/>
          </a:xfrm>
        </p:grpSpPr>
        <p:sp>
          <p:nvSpPr>
            <p:cNvPr id="49" name="Oval 48"/>
            <p:cNvSpPr/>
            <p:nvPr/>
          </p:nvSpPr>
          <p:spPr bwMode="auto">
            <a:xfrm>
              <a:off x="3300034" y="8387501"/>
              <a:ext cx="1553227" cy="15536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latin typeface="微软雅黑" panose="020B0503020204020204" charset="-122"/>
                <a:ea typeface="微软雅黑" panose="020B0503020204020204" charset="-122"/>
              </a:endParaRPr>
            </a:p>
          </p:txBody>
        </p:sp>
        <p:sp>
          <p:nvSpPr>
            <p:cNvPr id="46" name="TextBox 45"/>
            <p:cNvSpPr txBox="1"/>
            <p:nvPr/>
          </p:nvSpPr>
          <p:spPr>
            <a:xfrm>
              <a:off x="4830581" y="8228741"/>
              <a:ext cx="4966972" cy="820420"/>
            </a:xfrm>
            <a:prstGeom prst="rect">
              <a:avLst/>
            </a:prstGeom>
            <a:noFill/>
          </p:spPr>
          <p:txBody>
            <a:bodyPr wrap="square" lIns="91421" tIns="45711" rIns="91421" bIns="45711" rtlCol="0">
              <a:spAutoFit/>
            </a:bodyPr>
            <a:lstStyle/>
            <a:p>
              <a:r>
                <a:rPr lang="id-ID" sz="2100" b="1" dirty="0">
                  <a:solidFill>
                    <a:schemeClr val="tx2"/>
                  </a:solidFill>
                  <a:latin typeface="微软雅黑" panose="020B0503020204020204" charset="-122"/>
                  <a:ea typeface="微软雅黑" panose="020B0503020204020204" charset="-122"/>
                  <a:cs typeface="Aparajita" panose="020B0604020202020204" pitchFamily="34" charset="0"/>
                </a:rPr>
                <a:t>单击此处添加标题</a:t>
              </a:r>
            </a:p>
          </p:txBody>
        </p:sp>
        <p:sp>
          <p:nvSpPr>
            <p:cNvPr id="48" name="TextBox 47"/>
            <p:cNvSpPr txBox="1"/>
            <p:nvPr/>
          </p:nvSpPr>
          <p:spPr>
            <a:xfrm>
              <a:off x="4810307" y="8930661"/>
              <a:ext cx="6841216" cy="1925320"/>
            </a:xfrm>
            <a:prstGeom prst="rect">
              <a:avLst/>
            </a:prstGeom>
            <a:noFill/>
          </p:spPr>
          <p:txBody>
            <a:bodyPr wrap="square" lIns="109709" tIns="54855" rIns="109709" bIns="54855" rtlCol="0">
              <a:spAutoFit/>
            </a:bodyPr>
            <a:lstStyle/>
            <a:p>
              <a:r>
                <a:rPr lang="en-US" sz="14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61" name="AutoShape 124"/>
            <p:cNvSpPr>
              <a:spLocks noChangeAspect="1"/>
            </p:cNvSpPr>
            <p:nvPr/>
          </p:nvSpPr>
          <p:spPr bwMode="auto">
            <a:xfrm flipH="1">
              <a:off x="3733796" y="8872008"/>
              <a:ext cx="773296" cy="6309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lIns="50789" tIns="50789" rIns="50789" bIns="50789" anchor="ctr"/>
            <a:lstStyle/>
            <a:p>
              <a:pPr defTabSz="913765">
                <a:defRPr/>
              </a:pPr>
              <a:endParaRPr lang="es-ES" sz="2900" dirty="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grpSp>
      <p:grpSp>
        <p:nvGrpSpPr>
          <p:cNvPr id="5" name="Group 4"/>
          <p:cNvGrpSpPr/>
          <p:nvPr/>
        </p:nvGrpSpPr>
        <p:grpSpPr>
          <a:xfrm>
            <a:off x="6460156" y="3875701"/>
            <a:ext cx="4140758" cy="1313620"/>
            <a:chOff x="13144537" y="8206061"/>
            <a:chExt cx="8281517" cy="2627240"/>
          </a:xfrm>
        </p:grpSpPr>
        <p:sp>
          <p:nvSpPr>
            <p:cNvPr id="55" name="Oval 54"/>
            <p:cNvSpPr/>
            <p:nvPr/>
          </p:nvSpPr>
          <p:spPr bwMode="auto">
            <a:xfrm>
              <a:off x="13144537" y="8364819"/>
              <a:ext cx="1553227" cy="15536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dirty="0">
                <a:latin typeface="微软雅黑" panose="020B0503020204020204" charset="-122"/>
                <a:ea typeface="微软雅黑" panose="020B0503020204020204" charset="-122"/>
              </a:endParaRPr>
            </a:p>
          </p:txBody>
        </p:sp>
        <p:sp>
          <p:nvSpPr>
            <p:cNvPr id="53" name="TextBox 52"/>
            <p:cNvSpPr txBox="1"/>
            <p:nvPr/>
          </p:nvSpPr>
          <p:spPr>
            <a:xfrm>
              <a:off x="14675084" y="8206061"/>
              <a:ext cx="5691126" cy="820420"/>
            </a:xfrm>
            <a:prstGeom prst="rect">
              <a:avLst/>
            </a:prstGeom>
            <a:noFill/>
          </p:spPr>
          <p:txBody>
            <a:bodyPr wrap="square" lIns="91421" tIns="45711" rIns="91421" bIns="45711" rtlCol="0">
              <a:spAutoFit/>
            </a:bodyPr>
            <a:lstStyle/>
            <a:p>
              <a:r>
                <a:rPr lang="id-ID" sz="2100" b="1" dirty="0">
                  <a:solidFill>
                    <a:schemeClr val="tx2"/>
                  </a:solidFill>
                  <a:latin typeface="微软雅黑" panose="020B0503020204020204" charset="-122"/>
                  <a:ea typeface="微软雅黑" panose="020B0503020204020204" charset="-122"/>
                  <a:cs typeface="Aparajita" panose="020B0604020202020204" pitchFamily="34" charset="0"/>
                </a:rPr>
                <a:t>单击此处添加标题</a:t>
              </a:r>
            </a:p>
          </p:txBody>
        </p:sp>
        <p:sp>
          <p:nvSpPr>
            <p:cNvPr id="54" name="TextBox 53"/>
            <p:cNvSpPr txBox="1"/>
            <p:nvPr/>
          </p:nvSpPr>
          <p:spPr>
            <a:xfrm>
              <a:off x="14654810" y="8907981"/>
              <a:ext cx="6771244" cy="1925320"/>
            </a:xfrm>
            <a:prstGeom prst="rect">
              <a:avLst/>
            </a:prstGeom>
            <a:noFill/>
          </p:spPr>
          <p:txBody>
            <a:bodyPr wrap="square" lIns="109709" tIns="54855" rIns="109709" bIns="54855" rtlCol="0">
              <a:spAutoFit/>
            </a:bodyPr>
            <a:lstStyle/>
            <a:p>
              <a:r>
                <a:rPr lang="en-US" sz="14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62" name="AutoShape 82"/>
            <p:cNvSpPr/>
            <p:nvPr/>
          </p:nvSpPr>
          <p:spPr bwMode="auto">
            <a:xfrm>
              <a:off x="13621410" y="8827448"/>
              <a:ext cx="630772" cy="6309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50789" tIns="50789" rIns="50789" bIns="50789" anchor="ctr"/>
            <a:lstStyle/>
            <a:p>
              <a:pPr defTabSz="913765">
                <a:defRPr/>
              </a:pPr>
              <a:endParaRPr lang="es-ES" sz="2900" dirty="0">
                <a:solidFill>
                  <a:schemeClr val="bg1"/>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grpSp>
      <p:sp>
        <p:nvSpPr>
          <p:cNvPr id="7"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8"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2761">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052621" y="1873109"/>
            <a:ext cx="5291717" cy="753207"/>
            <a:chOff x="1930687" y="4371057"/>
            <a:chExt cx="10583433" cy="1506414"/>
          </a:xfrm>
        </p:grpSpPr>
        <p:sp>
          <p:nvSpPr>
            <p:cNvPr id="43" name="TextBox 42"/>
            <p:cNvSpPr txBox="1"/>
            <p:nvPr/>
          </p:nvSpPr>
          <p:spPr>
            <a:xfrm>
              <a:off x="2430338" y="4927511"/>
              <a:ext cx="10083782" cy="949960"/>
            </a:xfrm>
            <a:prstGeom prst="rect">
              <a:avLst/>
            </a:prstGeom>
            <a:noFill/>
          </p:spPr>
          <p:txBody>
            <a:bodyPr wrap="square" lIns="109709" tIns="54855" rIns="109709" bIns="54855" rtlCol="0">
              <a:spAutoFit/>
            </a:bodyPr>
            <a:lstStyle/>
            <a:p>
              <a:r>
                <a:rPr sz="1200" dirty="0">
                  <a:latin typeface="微软雅黑" panose="020B0503020204020204" charset="-122"/>
                  <a:cs typeface="Aparajita" panose="020B0604020202020204" pitchFamily="34" charset="0"/>
                </a:rPr>
                <a:t>请在此粘贴或者输入您的文字内容请在此粘贴或者输入您的文字内容请在此粘贴或者输入您的文字内容请在此粘贴或者输入您的文字内容</a:t>
              </a:r>
            </a:p>
          </p:txBody>
        </p:sp>
        <p:sp>
          <p:nvSpPr>
            <p:cNvPr id="44" name="Freeform 222"/>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5720" tIns="22860" rIns="45720" bIns="22860" numCol="1" anchor="t" anchorCtr="0" compatLnSpc="1"/>
            <a:lstStyle/>
            <a:p>
              <a:endParaRPr lang="en-US" sz="1800" dirty="0">
                <a:solidFill>
                  <a:schemeClr val="tx2"/>
                </a:solidFill>
                <a:latin typeface="微软雅黑" panose="020B0503020204020204" charset="-122"/>
              </a:endParaRPr>
            </a:p>
          </p:txBody>
        </p:sp>
        <p:sp>
          <p:nvSpPr>
            <p:cNvPr id="56" name="TextBox 55"/>
            <p:cNvSpPr txBox="1"/>
            <p:nvPr/>
          </p:nvSpPr>
          <p:spPr>
            <a:xfrm>
              <a:off x="2452235" y="4371057"/>
              <a:ext cx="4041140" cy="728980"/>
            </a:xfrm>
            <a:prstGeom prst="rect">
              <a:avLst/>
            </a:prstGeom>
            <a:noFill/>
          </p:spPr>
          <p:txBody>
            <a:bodyPr wrap="none" lIns="91421" tIns="45711" rIns="91421" bIns="45711" rtlCol="0">
              <a:spAutoFit/>
            </a:bodyPr>
            <a:lstStyle/>
            <a:p>
              <a:pPr algn="l"/>
              <a:r>
                <a:rPr lang="id-ID" sz="1800" b="1" dirty="0">
                  <a:solidFill>
                    <a:schemeClr val="tx2"/>
                  </a:solidFill>
                  <a:latin typeface="微软雅黑" panose="020B0503020204020204" charset="-122"/>
                  <a:cs typeface="Aparajita" panose="020B0604020202020204" pitchFamily="34" charset="0"/>
                </a:rPr>
                <a:t>单击此处添加标题</a:t>
              </a:r>
            </a:p>
          </p:txBody>
        </p:sp>
      </p:grpSp>
      <p:grpSp>
        <p:nvGrpSpPr>
          <p:cNvPr id="4" name="Group 3"/>
          <p:cNvGrpSpPr/>
          <p:nvPr/>
        </p:nvGrpSpPr>
        <p:grpSpPr>
          <a:xfrm>
            <a:off x="1068566" y="2691113"/>
            <a:ext cx="5275772" cy="753207"/>
            <a:chOff x="1962577" y="6007067"/>
            <a:chExt cx="10551543" cy="1506414"/>
          </a:xfrm>
        </p:grpSpPr>
        <p:sp>
          <p:nvSpPr>
            <p:cNvPr id="57" name="TextBox 56"/>
            <p:cNvSpPr txBox="1"/>
            <p:nvPr/>
          </p:nvSpPr>
          <p:spPr>
            <a:xfrm>
              <a:off x="2462228" y="6563521"/>
              <a:ext cx="10051892" cy="949960"/>
            </a:xfrm>
            <a:prstGeom prst="rect">
              <a:avLst/>
            </a:prstGeom>
            <a:noFill/>
          </p:spPr>
          <p:txBody>
            <a:bodyPr wrap="square" lIns="109709" tIns="54855" rIns="109709" bIns="54855" rtlCol="0">
              <a:spAutoFit/>
            </a:bodyPr>
            <a:lstStyle/>
            <a:p>
              <a:r>
                <a:rPr sz="1200" dirty="0">
                  <a:latin typeface="微软雅黑" panose="020B0503020204020204" charset="-122"/>
                  <a:cs typeface="Aparajita" panose="020B0604020202020204" pitchFamily="34" charset="0"/>
                </a:rPr>
                <a:t>请在此粘贴或者输入您的文字内容请在此粘贴或者输入您的文字内容请在此粘贴或者输入您的文字内容请在此粘贴或者输入您的文字内容</a:t>
              </a:r>
            </a:p>
          </p:txBody>
        </p:sp>
        <p:sp>
          <p:nvSpPr>
            <p:cNvPr id="58" name="Freeform 222"/>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5720" tIns="22860" rIns="45720" bIns="22860" numCol="1" anchor="t" anchorCtr="0" compatLnSpc="1"/>
            <a:lstStyle/>
            <a:p>
              <a:endParaRPr lang="en-US" sz="1800" dirty="0">
                <a:solidFill>
                  <a:schemeClr val="tx2"/>
                </a:solidFill>
                <a:latin typeface="微软雅黑" panose="020B0503020204020204" charset="-122"/>
              </a:endParaRPr>
            </a:p>
          </p:txBody>
        </p:sp>
        <p:sp>
          <p:nvSpPr>
            <p:cNvPr id="59" name="TextBox 58"/>
            <p:cNvSpPr txBox="1"/>
            <p:nvPr/>
          </p:nvSpPr>
          <p:spPr>
            <a:xfrm>
              <a:off x="2484125" y="6007067"/>
              <a:ext cx="4041140" cy="728980"/>
            </a:xfrm>
            <a:prstGeom prst="rect">
              <a:avLst/>
            </a:prstGeom>
            <a:noFill/>
          </p:spPr>
          <p:txBody>
            <a:bodyPr wrap="none" lIns="91421" tIns="45711" rIns="91421" bIns="45711" rtlCol="0">
              <a:spAutoFit/>
            </a:bodyPr>
            <a:lstStyle/>
            <a:p>
              <a:pPr algn="l"/>
              <a:r>
                <a:rPr lang="id-ID" sz="1800" b="1" dirty="0">
                  <a:solidFill>
                    <a:schemeClr val="tx2"/>
                  </a:solidFill>
                  <a:latin typeface="微软雅黑" panose="020B0503020204020204" charset="-122"/>
                  <a:cs typeface="Aparajita" panose="020B0604020202020204" pitchFamily="34" charset="0"/>
                </a:rPr>
                <a:t>单击此处添加标题</a:t>
              </a:r>
            </a:p>
          </p:txBody>
        </p:sp>
      </p:grpSp>
      <p:grpSp>
        <p:nvGrpSpPr>
          <p:cNvPr id="5" name="Group 4"/>
          <p:cNvGrpSpPr/>
          <p:nvPr/>
        </p:nvGrpSpPr>
        <p:grpSpPr>
          <a:xfrm>
            <a:off x="1057617" y="3484746"/>
            <a:ext cx="5286721" cy="753207"/>
            <a:chOff x="1940679" y="7594332"/>
            <a:chExt cx="10573441" cy="1506414"/>
          </a:xfrm>
        </p:grpSpPr>
        <p:sp>
          <p:nvSpPr>
            <p:cNvPr id="60" name="TextBox 59"/>
            <p:cNvSpPr txBox="1"/>
            <p:nvPr/>
          </p:nvSpPr>
          <p:spPr>
            <a:xfrm>
              <a:off x="2440330" y="8150786"/>
              <a:ext cx="10073790" cy="949960"/>
            </a:xfrm>
            <a:prstGeom prst="rect">
              <a:avLst/>
            </a:prstGeom>
            <a:noFill/>
          </p:spPr>
          <p:txBody>
            <a:bodyPr wrap="square" lIns="109709" tIns="54855" rIns="109709" bIns="54855" rtlCol="0">
              <a:spAutoFit/>
            </a:bodyPr>
            <a:lstStyle/>
            <a:p>
              <a:r>
                <a:rPr sz="1200" dirty="0">
                  <a:latin typeface="微软雅黑" panose="020B0503020204020204" charset="-122"/>
                  <a:cs typeface="Aparajita" panose="020B0604020202020204" pitchFamily="34" charset="0"/>
                </a:rPr>
                <a:t>请在此粘贴或者输入您的文字内容请在此粘贴或者输入您的文字内容请在此粘贴或者输入您的文字内容请在此粘贴或者输入您的文字内容</a:t>
              </a:r>
            </a:p>
          </p:txBody>
        </p:sp>
        <p:sp>
          <p:nvSpPr>
            <p:cNvPr id="61" name="Freeform 222"/>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5720" tIns="22860" rIns="45720" bIns="22860" numCol="1" anchor="t" anchorCtr="0" compatLnSpc="1"/>
            <a:lstStyle/>
            <a:p>
              <a:endParaRPr lang="en-US" sz="1800" dirty="0">
                <a:solidFill>
                  <a:schemeClr val="tx2"/>
                </a:solidFill>
                <a:latin typeface="微软雅黑" panose="020B0503020204020204" charset="-122"/>
              </a:endParaRPr>
            </a:p>
          </p:txBody>
        </p:sp>
        <p:sp>
          <p:nvSpPr>
            <p:cNvPr id="63" name="TextBox 62"/>
            <p:cNvSpPr txBox="1"/>
            <p:nvPr/>
          </p:nvSpPr>
          <p:spPr>
            <a:xfrm>
              <a:off x="2462227" y="7594332"/>
              <a:ext cx="4041140" cy="728980"/>
            </a:xfrm>
            <a:prstGeom prst="rect">
              <a:avLst/>
            </a:prstGeom>
            <a:noFill/>
          </p:spPr>
          <p:txBody>
            <a:bodyPr wrap="none" lIns="91421" tIns="45711" rIns="91421" bIns="45711" rtlCol="0">
              <a:spAutoFit/>
            </a:bodyPr>
            <a:lstStyle/>
            <a:p>
              <a:pPr algn="l"/>
              <a:r>
                <a:rPr lang="id-ID" sz="1800" b="1" dirty="0">
                  <a:solidFill>
                    <a:schemeClr val="tx2"/>
                  </a:solidFill>
                  <a:latin typeface="微软雅黑" panose="020B0503020204020204" charset="-122"/>
                  <a:cs typeface="Aparajita" panose="020B0604020202020204" pitchFamily="34" charset="0"/>
                </a:rPr>
                <a:t>单击此处添加标题</a:t>
              </a:r>
            </a:p>
          </p:txBody>
        </p:sp>
      </p:grpSp>
      <p:grpSp>
        <p:nvGrpSpPr>
          <p:cNvPr id="6" name="Group 5"/>
          <p:cNvGrpSpPr/>
          <p:nvPr/>
        </p:nvGrpSpPr>
        <p:grpSpPr>
          <a:xfrm>
            <a:off x="1073562" y="4302751"/>
            <a:ext cx="5270775" cy="753207"/>
            <a:chOff x="1972569" y="9230342"/>
            <a:chExt cx="10541551" cy="1506414"/>
          </a:xfrm>
        </p:grpSpPr>
        <p:sp>
          <p:nvSpPr>
            <p:cNvPr id="64" name="TextBox 63"/>
            <p:cNvSpPr txBox="1"/>
            <p:nvPr/>
          </p:nvSpPr>
          <p:spPr>
            <a:xfrm>
              <a:off x="2472220" y="9786796"/>
              <a:ext cx="10041900" cy="949960"/>
            </a:xfrm>
            <a:prstGeom prst="rect">
              <a:avLst/>
            </a:prstGeom>
            <a:noFill/>
          </p:spPr>
          <p:txBody>
            <a:bodyPr wrap="square" lIns="109709" tIns="54855" rIns="109709" bIns="54855" rtlCol="0">
              <a:spAutoFit/>
            </a:bodyPr>
            <a:lstStyle/>
            <a:p>
              <a:r>
                <a:rPr sz="1200" dirty="0">
                  <a:latin typeface="微软雅黑" panose="020B0503020204020204" charset="-122"/>
                  <a:cs typeface="Aparajita" panose="020B0604020202020204" pitchFamily="34" charset="0"/>
                </a:rPr>
                <a:t>请在此粘贴或者输入您的文字内容请在此粘贴或者输入您的文字内容请在此粘贴或者输入您的文字内容请在此粘贴或者输入您的文字内容</a:t>
              </a:r>
            </a:p>
          </p:txBody>
        </p:sp>
        <p:sp>
          <p:nvSpPr>
            <p:cNvPr id="65" name="Freeform 222"/>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5720" tIns="22860" rIns="45720" bIns="22860" numCol="1" anchor="t" anchorCtr="0" compatLnSpc="1"/>
            <a:lstStyle/>
            <a:p>
              <a:endParaRPr lang="en-US" sz="1800" dirty="0">
                <a:solidFill>
                  <a:schemeClr val="tx2"/>
                </a:solidFill>
                <a:latin typeface="微软雅黑" panose="020B0503020204020204" charset="-122"/>
              </a:endParaRPr>
            </a:p>
          </p:txBody>
        </p:sp>
        <p:sp>
          <p:nvSpPr>
            <p:cNvPr id="66" name="TextBox 65"/>
            <p:cNvSpPr txBox="1"/>
            <p:nvPr/>
          </p:nvSpPr>
          <p:spPr>
            <a:xfrm>
              <a:off x="2494117" y="9230342"/>
              <a:ext cx="4041140" cy="728980"/>
            </a:xfrm>
            <a:prstGeom prst="rect">
              <a:avLst/>
            </a:prstGeom>
            <a:noFill/>
          </p:spPr>
          <p:txBody>
            <a:bodyPr wrap="none" lIns="91421" tIns="45711" rIns="91421" bIns="45711" rtlCol="0">
              <a:spAutoFit/>
            </a:bodyPr>
            <a:lstStyle/>
            <a:p>
              <a:pPr algn="l"/>
              <a:r>
                <a:rPr lang="id-ID" sz="1800" b="1" dirty="0">
                  <a:solidFill>
                    <a:schemeClr val="tx2"/>
                  </a:solidFill>
                  <a:latin typeface="微软雅黑" panose="020B0503020204020204" charset="-122"/>
                  <a:cs typeface="Aparajita" panose="020B0604020202020204" pitchFamily="34" charset="0"/>
                </a:rPr>
                <a:t>单击此处添加标题</a:t>
              </a:r>
            </a:p>
          </p:txBody>
        </p:sp>
      </p:grpSp>
      <p:grpSp>
        <p:nvGrpSpPr>
          <p:cNvPr id="71" name="Group 70"/>
          <p:cNvGrpSpPr/>
          <p:nvPr/>
        </p:nvGrpSpPr>
        <p:grpSpPr>
          <a:xfrm>
            <a:off x="6941267" y="1302687"/>
            <a:ext cx="3645971" cy="3980335"/>
            <a:chOff x="1796054" y="1153584"/>
            <a:chExt cx="8882395" cy="9696980"/>
          </a:xfrm>
        </p:grpSpPr>
        <p:sp>
          <p:nvSpPr>
            <p:cNvPr id="72" name="Freeform 1"/>
            <p:cNvSpPr>
              <a:spLocks noChangeArrowheads="1"/>
            </p:cNvSpPr>
            <p:nvPr/>
          </p:nvSpPr>
          <p:spPr bwMode="auto">
            <a:xfrm>
              <a:off x="2846176" y="4590522"/>
              <a:ext cx="3086884" cy="2000250"/>
            </a:xfrm>
            <a:custGeom>
              <a:avLst/>
              <a:gdLst>
                <a:gd name="T0" fmla="*/ 5072 w 5147"/>
                <a:gd name="T1" fmla="*/ 1282 h 3334"/>
                <a:gd name="T2" fmla="*/ 5072 w 5147"/>
                <a:gd name="T3" fmla="*/ 1282 h 3334"/>
                <a:gd name="T4" fmla="*/ 4890 w 5147"/>
                <a:gd name="T5" fmla="*/ 1228 h 3334"/>
                <a:gd name="T6" fmla="*/ 4743 w 5147"/>
                <a:gd name="T7" fmla="*/ 1282 h 3334"/>
                <a:gd name="T8" fmla="*/ 4560 w 5147"/>
                <a:gd name="T9" fmla="*/ 1374 h 3334"/>
                <a:gd name="T10" fmla="*/ 4285 w 5147"/>
                <a:gd name="T11" fmla="*/ 1374 h 3334"/>
                <a:gd name="T12" fmla="*/ 4285 w 5147"/>
                <a:gd name="T13" fmla="*/ 476 h 3334"/>
                <a:gd name="T14" fmla="*/ 4203 w 5147"/>
                <a:gd name="T15" fmla="*/ 540 h 3334"/>
                <a:gd name="T16" fmla="*/ 4185 w 5147"/>
                <a:gd name="T17" fmla="*/ 632 h 3334"/>
                <a:gd name="T18" fmla="*/ 4056 w 5147"/>
                <a:gd name="T19" fmla="*/ 861 h 3334"/>
                <a:gd name="T20" fmla="*/ 3791 w 5147"/>
                <a:gd name="T21" fmla="*/ 989 h 3334"/>
                <a:gd name="T22" fmla="*/ 3471 w 5147"/>
                <a:gd name="T23" fmla="*/ 843 h 3334"/>
                <a:gd name="T24" fmla="*/ 3361 w 5147"/>
                <a:gd name="T25" fmla="*/ 513 h 3334"/>
                <a:gd name="T26" fmla="*/ 3507 w 5147"/>
                <a:gd name="T27" fmla="*/ 257 h 3334"/>
                <a:gd name="T28" fmla="*/ 3763 w 5147"/>
                <a:gd name="T29" fmla="*/ 156 h 3334"/>
                <a:gd name="T30" fmla="*/ 3873 w 5147"/>
                <a:gd name="T31" fmla="*/ 147 h 3334"/>
                <a:gd name="T32" fmla="*/ 3965 w 5147"/>
                <a:gd name="T33" fmla="*/ 64 h 3334"/>
                <a:gd name="T34" fmla="*/ 3919 w 5147"/>
                <a:gd name="T35" fmla="*/ 0 h 3334"/>
                <a:gd name="T36" fmla="*/ 2133 w 5147"/>
                <a:gd name="T37" fmla="*/ 439 h 3334"/>
                <a:gd name="T38" fmla="*/ 1557 w 5147"/>
                <a:gd name="T39" fmla="*/ 770 h 3334"/>
                <a:gd name="T40" fmla="*/ 348 w 5147"/>
                <a:gd name="T41" fmla="*/ 138 h 3334"/>
                <a:gd name="T42" fmla="*/ 284 w 5147"/>
                <a:gd name="T43" fmla="*/ 165 h 3334"/>
                <a:gd name="T44" fmla="*/ 247 w 5147"/>
                <a:gd name="T45" fmla="*/ 779 h 3334"/>
                <a:gd name="T46" fmla="*/ 605 w 5147"/>
                <a:gd name="T47" fmla="*/ 1538 h 3334"/>
                <a:gd name="T48" fmla="*/ 0 w 5147"/>
                <a:gd name="T49" fmla="*/ 2426 h 3334"/>
                <a:gd name="T50" fmla="*/ 376 w 5147"/>
                <a:gd name="T51" fmla="*/ 2426 h 3334"/>
                <a:gd name="T52" fmla="*/ 376 w 5147"/>
                <a:gd name="T53" fmla="*/ 2738 h 3334"/>
                <a:gd name="T54" fmla="*/ 376 w 5147"/>
                <a:gd name="T55" fmla="*/ 2747 h 3334"/>
                <a:gd name="T56" fmla="*/ 275 w 5147"/>
                <a:gd name="T57" fmla="*/ 2921 h 3334"/>
                <a:gd name="T58" fmla="*/ 210 w 5147"/>
                <a:gd name="T59" fmla="*/ 3077 h 3334"/>
                <a:gd name="T60" fmla="*/ 266 w 5147"/>
                <a:gd name="T61" fmla="*/ 3251 h 3334"/>
                <a:gd name="T62" fmla="*/ 467 w 5147"/>
                <a:gd name="T63" fmla="*/ 3333 h 3334"/>
                <a:gd name="T64" fmla="*/ 659 w 5147"/>
                <a:gd name="T65" fmla="*/ 3260 h 3334"/>
                <a:gd name="T66" fmla="*/ 714 w 5147"/>
                <a:gd name="T67" fmla="*/ 3077 h 3334"/>
                <a:gd name="T68" fmla="*/ 650 w 5147"/>
                <a:gd name="T69" fmla="*/ 2930 h 3334"/>
                <a:gd name="T70" fmla="*/ 568 w 5147"/>
                <a:gd name="T71" fmla="*/ 2747 h 3334"/>
                <a:gd name="T72" fmla="*/ 568 w 5147"/>
                <a:gd name="T73" fmla="*/ 2426 h 3334"/>
                <a:gd name="T74" fmla="*/ 2546 w 5147"/>
                <a:gd name="T75" fmla="*/ 2426 h 3334"/>
                <a:gd name="T76" fmla="*/ 2546 w 5147"/>
                <a:gd name="T77" fmla="*/ 2399 h 3334"/>
                <a:gd name="T78" fmla="*/ 2482 w 5147"/>
                <a:gd name="T79" fmla="*/ 2308 h 3334"/>
                <a:gd name="T80" fmla="*/ 2381 w 5147"/>
                <a:gd name="T81" fmla="*/ 2051 h 3334"/>
                <a:gd name="T82" fmla="*/ 2473 w 5147"/>
                <a:gd name="T83" fmla="*/ 1768 h 3334"/>
                <a:gd name="T84" fmla="*/ 2793 w 5147"/>
                <a:gd name="T85" fmla="*/ 1630 h 3334"/>
                <a:gd name="T86" fmla="*/ 3122 w 5147"/>
                <a:gd name="T87" fmla="*/ 1768 h 3334"/>
                <a:gd name="T88" fmla="*/ 3205 w 5147"/>
                <a:gd name="T89" fmla="*/ 2051 h 3334"/>
                <a:gd name="T90" fmla="*/ 3113 w 5147"/>
                <a:gd name="T91" fmla="*/ 2299 h 3334"/>
                <a:gd name="T92" fmla="*/ 3058 w 5147"/>
                <a:gd name="T93" fmla="*/ 2381 h 3334"/>
                <a:gd name="T94" fmla="*/ 3058 w 5147"/>
                <a:gd name="T95" fmla="*/ 2426 h 3334"/>
                <a:gd name="T96" fmla="*/ 4285 w 5147"/>
                <a:gd name="T97" fmla="*/ 2426 h 3334"/>
                <a:gd name="T98" fmla="*/ 4285 w 5147"/>
                <a:gd name="T99" fmla="*/ 1557 h 3334"/>
                <a:gd name="T100" fmla="*/ 4551 w 5147"/>
                <a:gd name="T101" fmla="*/ 1557 h 3334"/>
                <a:gd name="T102" fmla="*/ 4560 w 5147"/>
                <a:gd name="T103" fmla="*/ 1557 h 3334"/>
                <a:gd name="T104" fmla="*/ 4743 w 5147"/>
                <a:gd name="T105" fmla="*/ 1658 h 3334"/>
                <a:gd name="T106" fmla="*/ 4890 w 5147"/>
                <a:gd name="T107" fmla="*/ 1722 h 3334"/>
                <a:gd name="T108" fmla="*/ 5072 w 5147"/>
                <a:gd name="T109" fmla="*/ 1676 h 3334"/>
                <a:gd name="T110" fmla="*/ 5146 w 5147"/>
                <a:gd name="T111" fmla="*/ 1474 h 3334"/>
                <a:gd name="T112" fmla="*/ 5072 w 5147"/>
                <a:gd name="T113" fmla="*/ 1282 h 3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47" h="3334">
                  <a:moveTo>
                    <a:pt x="5072" y="1282"/>
                  </a:moveTo>
                  <a:lnTo>
                    <a:pt x="5072" y="1282"/>
                  </a:lnTo>
                  <a:cubicBezTo>
                    <a:pt x="5027" y="1246"/>
                    <a:pt x="4963" y="1228"/>
                    <a:pt x="4890" y="1228"/>
                  </a:cubicBezTo>
                  <a:cubicBezTo>
                    <a:pt x="4835" y="1228"/>
                    <a:pt x="4789" y="1255"/>
                    <a:pt x="4743" y="1282"/>
                  </a:cubicBezTo>
                  <a:cubicBezTo>
                    <a:pt x="4697" y="1319"/>
                    <a:pt x="4642" y="1374"/>
                    <a:pt x="4560" y="1374"/>
                  </a:cubicBezTo>
                  <a:cubicBezTo>
                    <a:pt x="4285" y="1374"/>
                    <a:pt x="4285" y="1374"/>
                    <a:pt x="4285" y="1374"/>
                  </a:cubicBezTo>
                  <a:cubicBezTo>
                    <a:pt x="4285" y="476"/>
                    <a:pt x="4285" y="476"/>
                    <a:pt x="4285" y="476"/>
                  </a:cubicBezTo>
                  <a:cubicBezTo>
                    <a:pt x="4203" y="540"/>
                    <a:pt x="4203" y="540"/>
                    <a:pt x="4203" y="540"/>
                  </a:cubicBezTo>
                  <a:cubicBezTo>
                    <a:pt x="4194" y="550"/>
                    <a:pt x="4194" y="559"/>
                    <a:pt x="4185" y="632"/>
                  </a:cubicBezTo>
                  <a:cubicBezTo>
                    <a:pt x="4166" y="696"/>
                    <a:pt x="4138" y="797"/>
                    <a:pt x="4056" y="861"/>
                  </a:cubicBezTo>
                  <a:cubicBezTo>
                    <a:pt x="3993" y="925"/>
                    <a:pt x="3901" y="980"/>
                    <a:pt x="3791" y="989"/>
                  </a:cubicBezTo>
                  <a:cubicBezTo>
                    <a:pt x="3690" y="998"/>
                    <a:pt x="3562" y="943"/>
                    <a:pt x="3471" y="843"/>
                  </a:cubicBezTo>
                  <a:cubicBezTo>
                    <a:pt x="3379" y="733"/>
                    <a:pt x="3342" y="614"/>
                    <a:pt x="3361" y="513"/>
                  </a:cubicBezTo>
                  <a:cubicBezTo>
                    <a:pt x="3370" y="403"/>
                    <a:pt x="3434" y="321"/>
                    <a:pt x="3507" y="257"/>
                  </a:cubicBezTo>
                  <a:cubicBezTo>
                    <a:pt x="3589" y="184"/>
                    <a:pt x="3690" y="165"/>
                    <a:pt x="3763" y="156"/>
                  </a:cubicBezTo>
                  <a:cubicBezTo>
                    <a:pt x="3846" y="156"/>
                    <a:pt x="3864" y="156"/>
                    <a:pt x="3873" y="147"/>
                  </a:cubicBezTo>
                  <a:cubicBezTo>
                    <a:pt x="3965" y="64"/>
                    <a:pt x="3965" y="64"/>
                    <a:pt x="3965" y="64"/>
                  </a:cubicBezTo>
                  <a:cubicBezTo>
                    <a:pt x="3947" y="46"/>
                    <a:pt x="3929" y="19"/>
                    <a:pt x="3919" y="0"/>
                  </a:cubicBezTo>
                  <a:cubicBezTo>
                    <a:pt x="3077" y="73"/>
                    <a:pt x="2408" y="248"/>
                    <a:pt x="2133" y="439"/>
                  </a:cubicBezTo>
                  <a:cubicBezTo>
                    <a:pt x="1951" y="559"/>
                    <a:pt x="1740" y="651"/>
                    <a:pt x="1557" y="770"/>
                  </a:cubicBezTo>
                  <a:cubicBezTo>
                    <a:pt x="1199" y="294"/>
                    <a:pt x="568" y="110"/>
                    <a:pt x="348" y="138"/>
                  </a:cubicBezTo>
                  <a:cubicBezTo>
                    <a:pt x="321" y="147"/>
                    <a:pt x="293" y="147"/>
                    <a:pt x="284" y="165"/>
                  </a:cubicBezTo>
                  <a:cubicBezTo>
                    <a:pt x="174" y="348"/>
                    <a:pt x="156" y="586"/>
                    <a:pt x="247" y="779"/>
                  </a:cubicBezTo>
                  <a:cubicBezTo>
                    <a:pt x="605" y="1538"/>
                    <a:pt x="605" y="1538"/>
                    <a:pt x="605" y="1538"/>
                  </a:cubicBezTo>
                  <a:cubicBezTo>
                    <a:pt x="376" y="1768"/>
                    <a:pt x="174" y="2088"/>
                    <a:pt x="0" y="2426"/>
                  </a:cubicBezTo>
                  <a:cubicBezTo>
                    <a:pt x="376" y="2426"/>
                    <a:pt x="376" y="2426"/>
                    <a:pt x="376" y="2426"/>
                  </a:cubicBezTo>
                  <a:cubicBezTo>
                    <a:pt x="376" y="2738"/>
                    <a:pt x="376" y="2738"/>
                    <a:pt x="376" y="2738"/>
                  </a:cubicBezTo>
                  <a:cubicBezTo>
                    <a:pt x="376" y="2738"/>
                    <a:pt x="376" y="2738"/>
                    <a:pt x="376" y="2747"/>
                  </a:cubicBezTo>
                  <a:cubicBezTo>
                    <a:pt x="376" y="2830"/>
                    <a:pt x="321" y="2875"/>
                    <a:pt x="275" y="2921"/>
                  </a:cubicBezTo>
                  <a:cubicBezTo>
                    <a:pt x="238" y="2976"/>
                    <a:pt x="210" y="3012"/>
                    <a:pt x="210" y="3077"/>
                  </a:cubicBezTo>
                  <a:cubicBezTo>
                    <a:pt x="210" y="3150"/>
                    <a:pt x="229" y="3214"/>
                    <a:pt x="266" y="3251"/>
                  </a:cubicBezTo>
                  <a:cubicBezTo>
                    <a:pt x="302" y="3297"/>
                    <a:pt x="357" y="3324"/>
                    <a:pt x="467" y="3333"/>
                  </a:cubicBezTo>
                  <a:cubicBezTo>
                    <a:pt x="568" y="3333"/>
                    <a:pt x="623" y="3306"/>
                    <a:pt x="659" y="3260"/>
                  </a:cubicBezTo>
                  <a:cubicBezTo>
                    <a:pt x="696" y="3214"/>
                    <a:pt x="714" y="3141"/>
                    <a:pt x="714" y="3077"/>
                  </a:cubicBezTo>
                  <a:cubicBezTo>
                    <a:pt x="714" y="3012"/>
                    <a:pt x="687" y="2976"/>
                    <a:pt x="650" y="2930"/>
                  </a:cubicBezTo>
                  <a:cubicBezTo>
                    <a:pt x="614" y="2875"/>
                    <a:pt x="568" y="2830"/>
                    <a:pt x="568" y="2747"/>
                  </a:cubicBezTo>
                  <a:cubicBezTo>
                    <a:pt x="568" y="2426"/>
                    <a:pt x="568" y="2426"/>
                    <a:pt x="568" y="2426"/>
                  </a:cubicBezTo>
                  <a:cubicBezTo>
                    <a:pt x="2546" y="2426"/>
                    <a:pt x="2546" y="2426"/>
                    <a:pt x="2546" y="2426"/>
                  </a:cubicBezTo>
                  <a:cubicBezTo>
                    <a:pt x="2546" y="2399"/>
                    <a:pt x="2546" y="2399"/>
                    <a:pt x="2546" y="2399"/>
                  </a:cubicBezTo>
                  <a:cubicBezTo>
                    <a:pt x="2546" y="2381"/>
                    <a:pt x="2537" y="2372"/>
                    <a:pt x="2482" y="2308"/>
                  </a:cubicBezTo>
                  <a:cubicBezTo>
                    <a:pt x="2436" y="2253"/>
                    <a:pt x="2381" y="2161"/>
                    <a:pt x="2381" y="2051"/>
                  </a:cubicBezTo>
                  <a:cubicBezTo>
                    <a:pt x="2381" y="1960"/>
                    <a:pt x="2399" y="1850"/>
                    <a:pt x="2473" y="1768"/>
                  </a:cubicBezTo>
                  <a:cubicBezTo>
                    <a:pt x="2537" y="1694"/>
                    <a:pt x="2655" y="1639"/>
                    <a:pt x="2793" y="1630"/>
                  </a:cubicBezTo>
                  <a:cubicBezTo>
                    <a:pt x="2930" y="1630"/>
                    <a:pt x="3058" y="1694"/>
                    <a:pt x="3122" y="1768"/>
                  </a:cubicBezTo>
                  <a:cubicBezTo>
                    <a:pt x="3186" y="1859"/>
                    <a:pt x="3205" y="1960"/>
                    <a:pt x="3205" y="2051"/>
                  </a:cubicBezTo>
                  <a:cubicBezTo>
                    <a:pt x="3205" y="2161"/>
                    <a:pt x="3159" y="2244"/>
                    <a:pt x="3113" y="2299"/>
                  </a:cubicBezTo>
                  <a:cubicBezTo>
                    <a:pt x="3068" y="2362"/>
                    <a:pt x="3058" y="2372"/>
                    <a:pt x="3058" y="2381"/>
                  </a:cubicBezTo>
                  <a:cubicBezTo>
                    <a:pt x="3058" y="2426"/>
                    <a:pt x="3058" y="2426"/>
                    <a:pt x="3058" y="2426"/>
                  </a:cubicBezTo>
                  <a:cubicBezTo>
                    <a:pt x="4285" y="2426"/>
                    <a:pt x="4285" y="2426"/>
                    <a:pt x="4285" y="2426"/>
                  </a:cubicBezTo>
                  <a:cubicBezTo>
                    <a:pt x="4285" y="1557"/>
                    <a:pt x="4285" y="1557"/>
                    <a:pt x="4285" y="1557"/>
                  </a:cubicBezTo>
                  <a:cubicBezTo>
                    <a:pt x="4551" y="1557"/>
                    <a:pt x="4551" y="1557"/>
                    <a:pt x="4551" y="1557"/>
                  </a:cubicBezTo>
                  <a:lnTo>
                    <a:pt x="4560" y="1557"/>
                  </a:lnTo>
                  <a:cubicBezTo>
                    <a:pt x="4642" y="1566"/>
                    <a:pt x="4688" y="1621"/>
                    <a:pt x="4743" y="1658"/>
                  </a:cubicBezTo>
                  <a:cubicBezTo>
                    <a:pt x="4789" y="1694"/>
                    <a:pt x="4835" y="1722"/>
                    <a:pt x="4890" y="1722"/>
                  </a:cubicBezTo>
                  <a:cubicBezTo>
                    <a:pt x="4963" y="1722"/>
                    <a:pt x="5027" y="1713"/>
                    <a:pt x="5072" y="1676"/>
                  </a:cubicBezTo>
                  <a:cubicBezTo>
                    <a:pt x="5109" y="1639"/>
                    <a:pt x="5146" y="1584"/>
                    <a:pt x="5146" y="1474"/>
                  </a:cubicBezTo>
                  <a:cubicBezTo>
                    <a:pt x="5146" y="1374"/>
                    <a:pt x="5118" y="1319"/>
                    <a:pt x="5072" y="1282"/>
                  </a:cubicBezTo>
                </a:path>
              </a:pathLst>
            </a:custGeom>
            <a:solidFill>
              <a:schemeClr val="accent1"/>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73" name="Freeform 2"/>
            <p:cNvSpPr>
              <a:spLocks noChangeArrowheads="1"/>
            </p:cNvSpPr>
            <p:nvPr/>
          </p:nvSpPr>
          <p:spPr bwMode="auto">
            <a:xfrm>
              <a:off x="5557449" y="4614334"/>
              <a:ext cx="1785472" cy="1434042"/>
            </a:xfrm>
            <a:custGeom>
              <a:avLst/>
              <a:gdLst>
                <a:gd name="T0" fmla="*/ 1987 w 2977"/>
                <a:gd name="T1" fmla="*/ 202 h 2390"/>
                <a:gd name="T2" fmla="*/ 1987 w 2977"/>
                <a:gd name="T3" fmla="*/ 202 h 2390"/>
                <a:gd name="T4" fmla="*/ 1740 w 2977"/>
                <a:gd name="T5" fmla="*/ 411 h 2390"/>
                <a:gd name="T6" fmla="*/ 1759 w 2977"/>
                <a:gd name="T7" fmla="*/ 439 h 2390"/>
                <a:gd name="T8" fmla="*/ 1850 w 2977"/>
                <a:gd name="T9" fmla="*/ 476 h 2390"/>
                <a:gd name="T10" fmla="*/ 2051 w 2977"/>
                <a:gd name="T11" fmla="*/ 641 h 2390"/>
                <a:gd name="T12" fmla="*/ 2134 w 2977"/>
                <a:gd name="T13" fmla="*/ 924 h 2390"/>
                <a:gd name="T14" fmla="*/ 1923 w 2977"/>
                <a:gd name="T15" fmla="*/ 1209 h 2390"/>
                <a:gd name="T16" fmla="*/ 1584 w 2977"/>
                <a:gd name="T17" fmla="*/ 1264 h 2390"/>
                <a:gd name="T18" fmla="*/ 1356 w 2977"/>
                <a:gd name="T19" fmla="*/ 1071 h 2390"/>
                <a:gd name="T20" fmla="*/ 1310 w 2977"/>
                <a:gd name="T21" fmla="*/ 806 h 2390"/>
                <a:gd name="T22" fmla="*/ 1310 w 2977"/>
                <a:gd name="T23" fmla="*/ 696 h 2390"/>
                <a:gd name="T24" fmla="*/ 1282 w 2977"/>
                <a:gd name="T25" fmla="*/ 641 h 2390"/>
                <a:gd name="T26" fmla="*/ 0 w 2977"/>
                <a:gd name="T27" fmla="*/ 522 h 2390"/>
                <a:gd name="T28" fmla="*/ 0 w 2977"/>
                <a:gd name="T29" fmla="*/ 1172 h 2390"/>
                <a:gd name="T30" fmla="*/ 37 w 2977"/>
                <a:gd name="T31" fmla="*/ 1172 h 2390"/>
                <a:gd name="T32" fmla="*/ 119 w 2977"/>
                <a:gd name="T33" fmla="*/ 1117 h 2390"/>
                <a:gd name="T34" fmla="*/ 367 w 2977"/>
                <a:gd name="T35" fmla="*/ 1025 h 2390"/>
                <a:gd name="T36" fmla="*/ 651 w 2977"/>
                <a:gd name="T37" fmla="*/ 1117 h 2390"/>
                <a:gd name="T38" fmla="*/ 788 w 2977"/>
                <a:gd name="T39" fmla="*/ 1437 h 2390"/>
                <a:gd name="T40" fmla="*/ 651 w 2977"/>
                <a:gd name="T41" fmla="*/ 1767 h 2390"/>
                <a:gd name="T42" fmla="*/ 367 w 2977"/>
                <a:gd name="T43" fmla="*/ 1849 h 2390"/>
                <a:gd name="T44" fmla="*/ 119 w 2977"/>
                <a:gd name="T45" fmla="*/ 1749 h 2390"/>
                <a:gd name="T46" fmla="*/ 19 w 2977"/>
                <a:gd name="T47" fmla="*/ 1685 h 2390"/>
                <a:gd name="T48" fmla="*/ 0 w 2977"/>
                <a:gd name="T49" fmla="*/ 1685 h 2390"/>
                <a:gd name="T50" fmla="*/ 0 w 2977"/>
                <a:gd name="T51" fmla="*/ 2389 h 2390"/>
                <a:gd name="T52" fmla="*/ 1237 w 2977"/>
                <a:gd name="T53" fmla="*/ 2389 h 2390"/>
                <a:gd name="T54" fmla="*/ 1237 w 2977"/>
                <a:gd name="T55" fmla="*/ 2362 h 2390"/>
                <a:gd name="T56" fmla="*/ 1172 w 2977"/>
                <a:gd name="T57" fmla="*/ 2271 h 2390"/>
                <a:gd name="T58" fmla="*/ 1071 w 2977"/>
                <a:gd name="T59" fmla="*/ 2014 h 2390"/>
                <a:gd name="T60" fmla="*/ 1163 w 2977"/>
                <a:gd name="T61" fmla="*/ 1731 h 2390"/>
                <a:gd name="T62" fmla="*/ 1484 w 2977"/>
                <a:gd name="T63" fmla="*/ 1593 h 2390"/>
                <a:gd name="T64" fmla="*/ 1813 w 2977"/>
                <a:gd name="T65" fmla="*/ 1731 h 2390"/>
                <a:gd name="T66" fmla="*/ 1896 w 2977"/>
                <a:gd name="T67" fmla="*/ 2014 h 2390"/>
                <a:gd name="T68" fmla="*/ 1804 w 2977"/>
                <a:gd name="T69" fmla="*/ 2262 h 2390"/>
                <a:gd name="T70" fmla="*/ 1759 w 2977"/>
                <a:gd name="T71" fmla="*/ 2344 h 2390"/>
                <a:gd name="T72" fmla="*/ 1759 w 2977"/>
                <a:gd name="T73" fmla="*/ 2389 h 2390"/>
                <a:gd name="T74" fmla="*/ 2976 w 2977"/>
                <a:gd name="T75" fmla="*/ 2389 h 2390"/>
                <a:gd name="T76" fmla="*/ 2976 w 2977"/>
                <a:gd name="T77" fmla="*/ 137 h 2390"/>
                <a:gd name="T78" fmla="*/ 2134 w 2977"/>
                <a:gd name="T79" fmla="*/ 0 h 2390"/>
                <a:gd name="T80" fmla="*/ 1987 w 2977"/>
                <a:gd name="T81" fmla="*/ 202 h 2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77" h="2390">
                  <a:moveTo>
                    <a:pt x="1987" y="202"/>
                  </a:moveTo>
                  <a:lnTo>
                    <a:pt x="1987" y="202"/>
                  </a:lnTo>
                  <a:cubicBezTo>
                    <a:pt x="1905" y="275"/>
                    <a:pt x="1832" y="348"/>
                    <a:pt x="1740" y="411"/>
                  </a:cubicBezTo>
                  <a:cubicBezTo>
                    <a:pt x="1759" y="439"/>
                    <a:pt x="1759" y="439"/>
                    <a:pt x="1759" y="439"/>
                  </a:cubicBezTo>
                  <a:cubicBezTo>
                    <a:pt x="1768" y="448"/>
                    <a:pt x="1777" y="448"/>
                    <a:pt x="1850" y="476"/>
                  </a:cubicBezTo>
                  <a:cubicBezTo>
                    <a:pt x="1914" y="503"/>
                    <a:pt x="1996" y="549"/>
                    <a:pt x="2051" y="641"/>
                  </a:cubicBezTo>
                  <a:cubicBezTo>
                    <a:pt x="2106" y="715"/>
                    <a:pt x="2143" y="815"/>
                    <a:pt x="2134" y="924"/>
                  </a:cubicBezTo>
                  <a:cubicBezTo>
                    <a:pt x="2116" y="1025"/>
                    <a:pt x="2042" y="1144"/>
                    <a:pt x="1923" y="1209"/>
                  </a:cubicBezTo>
                  <a:cubicBezTo>
                    <a:pt x="1804" y="1282"/>
                    <a:pt x="1676" y="1300"/>
                    <a:pt x="1584" y="1264"/>
                  </a:cubicBezTo>
                  <a:cubicBezTo>
                    <a:pt x="1475" y="1227"/>
                    <a:pt x="1402" y="1154"/>
                    <a:pt x="1356" y="1071"/>
                  </a:cubicBezTo>
                  <a:cubicBezTo>
                    <a:pt x="1301" y="980"/>
                    <a:pt x="1301" y="879"/>
                    <a:pt x="1310" y="806"/>
                  </a:cubicBezTo>
                  <a:cubicBezTo>
                    <a:pt x="1319" y="724"/>
                    <a:pt x="1319" y="705"/>
                    <a:pt x="1310" y="696"/>
                  </a:cubicBezTo>
                  <a:cubicBezTo>
                    <a:pt x="1282" y="641"/>
                    <a:pt x="1282" y="641"/>
                    <a:pt x="1282" y="641"/>
                  </a:cubicBezTo>
                  <a:cubicBezTo>
                    <a:pt x="861" y="778"/>
                    <a:pt x="395" y="742"/>
                    <a:pt x="0" y="522"/>
                  </a:cubicBezTo>
                  <a:cubicBezTo>
                    <a:pt x="0" y="1172"/>
                    <a:pt x="0" y="1172"/>
                    <a:pt x="0" y="1172"/>
                  </a:cubicBezTo>
                  <a:cubicBezTo>
                    <a:pt x="37" y="1172"/>
                    <a:pt x="37" y="1172"/>
                    <a:pt x="37" y="1172"/>
                  </a:cubicBezTo>
                  <a:cubicBezTo>
                    <a:pt x="55" y="1172"/>
                    <a:pt x="55" y="1163"/>
                    <a:pt x="119" y="1117"/>
                  </a:cubicBezTo>
                  <a:cubicBezTo>
                    <a:pt x="174" y="1081"/>
                    <a:pt x="266" y="1025"/>
                    <a:pt x="367" y="1025"/>
                  </a:cubicBezTo>
                  <a:cubicBezTo>
                    <a:pt x="458" y="1025"/>
                    <a:pt x="559" y="1044"/>
                    <a:pt x="651" y="1117"/>
                  </a:cubicBezTo>
                  <a:cubicBezTo>
                    <a:pt x="733" y="1181"/>
                    <a:pt x="788" y="1300"/>
                    <a:pt x="788" y="1437"/>
                  </a:cubicBezTo>
                  <a:cubicBezTo>
                    <a:pt x="788" y="1584"/>
                    <a:pt x="724" y="1703"/>
                    <a:pt x="651" y="1767"/>
                  </a:cubicBezTo>
                  <a:cubicBezTo>
                    <a:pt x="568" y="1831"/>
                    <a:pt x="468" y="1849"/>
                    <a:pt x="367" y="1849"/>
                  </a:cubicBezTo>
                  <a:cubicBezTo>
                    <a:pt x="257" y="1849"/>
                    <a:pt x="174" y="1795"/>
                    <a:pt x="119" y="1749"/>
                  </a:cubicBezTo>
                  <a:cubicBezTo>
                    <a:pt x="55" y="1703"/>
                    <a:pt x="37" y="1685"/>
                    <a:pt x="19" y="1685"/>
                  </a:cubicBezTo>
                  <a:cubicBezTo>
                    <a:pt x="0" y="1685"/>
                    <a:pt x="0" y="1685"/>
                    <a:pt x="0" y="1685"/>
                  </a:cubicBezTo>
                  <a:cubicBezTo>
                    <a:pt x="0" y="2389"/>
                    <a:pt x="0" y="2389"/>
                    <a:pt x="0" y="2389"/>
                  </a:cubicBezTo>
                  <a:cubicBezTo>
                    <a:pt x="1237" y="2389"/>
                    <a:pt x="1237" y="2389"/>
                    <a:pt x="1237" y="2389"/>
                  </a:cubicBezTo>
                  <a:cubicBezTo>
                    <a:pt x="1237" y="2362"/>
                    <a:pt x="1237" y="2362"/>
                    <a:pt x="1237" y="2362"/>
                  </a:cubicBezTo>
                  <a:cubicBezTo>
                    <a:pt x="1237" y="2344"/>
                    <a:pt x="1227" y="2335"/>
                    <a:pt x="1172" y="2271"/>
                  </a:cubicBezTo>
                  <a:cubicBezTo>
                    <a:pt x="1136" y="2216"/>
                    <a:pt x="1071" y="2124"/>
                    <a:pt x="1071" y="2014"/>
                  </a:cubicBezTo>
                  <a:cubicBezTo>
                    <a:pt x="1071" y="1923"/>
                    <a:pt x="1090" y="1813"/>
                    <a:pt x="1163" y="1731"/>
                  </a:cubicBezTo>
                  <a:cubicBezTo>
                    <a:pt x="1227" y="1657"/>
                    <a:pt x="1347" y="1602"/>
                    <a:pt x="1484" y="1593"/>
                  </a:cubicBezTo>
                  <a:cubicBezTo>
                    <a:pt x="1621" y="1593"/>
                    <a:pt x="1750" y="1657"/>
                    <a:pt x="1813" y="1731"/>
                  </a:cubicBezTo>
                  <a:cubicBezTo>
                    <a:pt x="1878" y="1822"/>
                    <a:pt x="1896" y="1923"/>
                    <a:pt x="1896" y="2014"/>
                  </a:cubicBezTo>
                  <a:cubicBezTo>
                    <a:pt x="1896" y="2124"/>
                    <a:pt x="1850" y="2207"/>
                    <a:pt x="1804" y="2262"/>
                  </a:cubicBezTo>
                  <a:cubicBezTo>
                    <a:pt x="1759" y="2325"/>
                    <a:pt x="1759" y="2335"/>
                    <a:pt x="1759" y="2344"/>
                  </a:cubicBezTo>
                  <a:cubicBezTo>
                    <a:pt x="1759" y="2389"/>
                    <a:pt x="1759" y="2389"/>
                    <a:pt x="1759" y="2389"/>
                  </a:cubicBezTo>
                  <a:cubicBezTo>
                    <a:pt x="2976" y="2389"/>
                    <a:pt x="2976" y="2389"/>
                    <a:pt x="2976" y="2389"/>
                  </a:cubicBezTo>
                  <a:cubicBezTo>
                    <a:pt x="2976" y="137"/>
                    <a:pt x="2976" y="137"/>
                    <a:pt x="2976" y="137"/>
                  </a:cubicBezTo>
                  <a:cubicBezTo>
                    <a:pt x="2702" y="82"/>
                    <a:pt x="2418" y="36"/>
                    <a:pt x="2134" y="0"/>
                  </a:cubicBezTo>
                  <a:cubicBezTo>
                    <a:pt x="2088" y="73"/>
                    <a:pt x="2042" y="137"/>
                    <a:pt x="1987" y="202"/>
                  </a:cubicBezTo>
                </a:path>
              </a:pathLst>
            </a:custGeom>
            <a:solidFill>
              <a:schemeClr val="accent1"/>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74" name="Freeform 3"/>
            <p:cNvSpPr>
              <a:spLocks noChangeArrowheads="1"/>
            </p:cNvSpPr>
            <p:nvPr/>
          </p:nvSpPr>
          <p:spPr bwMode="auto">
            <a:xfrm>
              <a:off x="7488405" y="4728106"/>
              <a:ext cx="1632053" cy="1317625"/>
            </a:xfrm>
            <a:custGeom>
              <a:avLst/>
              <a:gdLst>
                <a:gd name="T0" fmla="*/ 0 w 2719"/>
                <a:gd name="T1" fmla="*/ 0 h 2198"/>
                <a:gd name="T2" fmla="*/ 0 w 2719"/>
                <a:gd name="T3" fmla="*/ 0 h 2198"/>
                <a:gd name="T4" fmla="*/ 0 w 2719"/>
                <a:gd name="T5" fmla="*/ 980 h 2198"/>
                <a:gd name="T6" fmla="*/ 45 w 2719"/>
                <a:gd name="T7" fmla="*/ 980 h 2198"/>
                <a:gd name="T8" fmla="*/ 128 w 2719"/>
                <a:gd name="T9" fmla="*/ 925 h 2198"/>
                <a:gd name="T10" fmla="*/ 366 w 2719"/>
                <a:gd name="T11" fmla="*/ 833 h 2198"/>
                <a:gd name="T12" fmla="*/ 650 w 2719"/>
                <a:gd name="T13" fmla="*/ 925 h 2198"/>
                <a:gd name="T14" fmla="*/ 786 w 2719"/>
                <a:gd name="T15" fmla="*/ 1245 h 2198"/>
                <a:gd name="T16" fmla="*/ 650 w 2719"/>
                <a:gd name="T17" fmla="*/ 1575 h 2198"/>
                <a:gd name="T18" fmla="*/ 366 w 2719"/>
                <a:gd name="T19" fmla="*/ 1657 h 2198"/>
                <a:gd name="T20" fmla="*/ 119 w 2719"/>
                <a:gd name="T21" fmla="*/ 1557 h 2198"/>
                <a:gd name="T22" fmla="*/ 18 w 2719"/>
                <a:gd name="T23" fmla="*/ 1493 h 2198"/>
                <a:gd name="T24" fmla="*/ 0 w 2719"/>
                <a:gd name="T25" fmla="*/ 1493 h 2198"/>
                <a:gd name="T26" fmla="*/ 0 w 2719"/>
                <a:gd name="T27" fmla="*/ 2197 h 2198"/>
                <a:gd name="T28" fmla="*/ 1244 w 2719"/>
                <a:gd name="T29" fmla="*/ 2197 h 2198"/>
                <a:gd name="T30" fmla="*/ 1244 w 2719"/>
                <a:gd name="T31" fmla="*/ 2170 h 2198"/>
                <a:gd name="T32" fmla="*/ 1181 w 2719"/>
                <a:gd name="T33" fmla="*/ 2079 h 2198"/>
                <a:gd name="T34" fmla="*/ 1071 w 2719"/>
                <a:gd name="T35" fmla="*/ 1822 h 2198"/>
                <a:gd name="T36" fmla="*/ 1162 w 2719"/>
                <a:gd name="T37" fmla="*/ 1539 h 2198"/>
                <a:gd name="T38" fmla="*/ 1483 w 2719"/>
                <a:gd name="T39" fmla="*/ 1401 h 2198"/>
                <a:gd name="T40" fmla="*/ 1812 w 2719"/>
                <a:gd name="T41" fmla="*/ 1539 h 2198"/>
                <a:gd name="T42" fmla="*/ 1904 w 2719"/>
                <a:gd name="T43" fmla="*/ 1822 h 2198"/>
                <a:gd name="T44" fmla="*/ 1812 w 2719"/>
                <a:gd name="T45" fmla="*/ 2070 h 2198"/>
                <a:gd name="T46" fmla="*/ 1757 w 2719"/>
                <a:gd name="T47" fmla="*/ 2152 h 2198"/>
                <a:gd name="T48" fmla="*/ 1757 w 2719"/>
                <a:gd name="T49" fmla="*/ 2197 h 2198"/>
                <a:gd name="T50" fmla="*/ 2718 w 2719"/>
                <a:gd name="T51" fmla="*/ 2197 h 2198"/>
                <a:gd name="T52" fmla="*/ 2124 w 2719"/>
                <a:gd name="T53" fmla="*/ 1236 h 2198"/>
                <a:gd name="T54" fmla="*/ 0 w 2719"/>
                <a:gd name="T55" fmla="*/ 0 h 2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19" h="2198">
                  <a:moveTo>
                    <a:pt x="0" y="0"/>
                  </a:moveTo>
                  <a:lnTo>
                    <a:pt x="0" y="0"/>
                  </a:lnTo>
                  <a:cubicBezTo>
                    <a:pt x="0" y="980"/>
                    <a:pt x="0" y="980"/>
                    <a:pt x="0" y="980"/>
                  </a:cubicBezTo>
                  <a:cubicBezTo>
                    <a:pt x="45" y="980"/>
                    <a:pt x="45" y="980"/>
                    <a:pt x="45" y="980"/>
                  </a:cubicBezTo>
                  <a:cubicBezTo>
                    <a:pt x="54" y="980"/>
                    <a:pt x="63" y="971"/>
                    <a:pt x="128" y="925"/>
                  </a:cubicBezTo>
                  <a:cubicBezTo>
                    <a:pt x="183" y="889"/>
                    <a:pt x="265" y="833"/>
                    <a:pt x="366" y="833"/>
                  </a:cubicBezTo>
                  <a:cubicBezTo>
                    <a:pt x="466" y="833"/>
                    <a:pt x="567" y="852"/>
                    <a:pt x="650" y="925"/>
                  </a:cubicBezTo>
                  <a:cubicBezTo>
                    <a:pt x="732" y="989"/>
                    <a:pt x="786" y="1108"/>
                    <a:pt x="786" y="1245"/>
                  </a:cubicBezTo>
                  <a:cubicBezTo>
                    <a:pt x="786" y="1392"/>
                    <a:pt x="732" y="1511"/>
                    <a:pt x="650" y="1575"/>
                  </a:cubicBezTo>
                  <a:cubicBezTo>
                    <a:pt x="567" y="1639"/>
                    <a:pt x="466" y="1657"/>
                    <a:pt x="366" y="1657"/>
                  </a:cubicBezTo>
                  <a:cubicBezTo>
                    <a:pt x="255" y="1657"/>
                    <a:pt x="173" y="1603"/>
                    <a:pt x="119" y="1557"/>
                  </a:cubicBezTo>
                  <a:cubicBezTo>
                    <a:pt x="54" y="1511"/>
                    <a:pt x="36" y="1493"/>
                    <a:pt x="18" y="1493"/>
                  </a:cubicBezTo>
                  <a:cubicBezTo>
                    <a:pt x="0" y="1493"/>
                    <a:pt x="0" y="1493"/>
                    <a:pt x="0" y="1493"/>
                  </a:cubicBezTo>
                  <a:cubicBezTo>
                    <a:pt x="0" y="2197"/>
                    <a:pt x="0" y="2197"/>
                    <a:pt x="0" y="2197"/>
                  </a:cubicBezTo>
                  <a:cubicBezTo>
                    <a:pt x="1244" y="2197"/>
                    <a:pt x="1244" y="2197"/>
                    <a:pt x="1244" y="2197"/>
                  </a:cubicBezTo>
                  <a:cubicBezTo>
                    <a:pt x="1244" y="2170"/>
                    <a:pt x="1244" y="2170"/>
                    <a:pt x="1244" y="2170"/>
                  </a:cubicBezTo>
                  <a:cubicBezTo>
                    <a:pt x="1235" y="2152"/>
                    <a:pt x="1226" y="2143"/>
                    <a:pt x="1181" y="2079"/>
                  </a:cubicBezTo>
                  <a:cubicBezTo>
                    <a:pt x="1135" y="2024"/>
                    <a:pt x="1071" y="1932"/>
                    <a:pt x="1071" y="1822"/>
                  </a:cubicBezTo>
                  <a:cubicBezTo>
                    <a:pt x="1071" y="1731"/>
                    <a:pt x="1099" y="1621"/>
                    <a:pt x="1162" y="1539"/>
                  </a:cubicBezTo>
                  <a:cubicBezTo>
                    <a:pt x="1226" y="1465"/>
                    <a:pt x="1345" y="1410"/>
                    <a:pt x="1483" y="1401"/>
                  </a:cubicBezTo>
                  <a:cubicBezTo>
                    <a:pt x="1620" y="1401"/>
                    <a:pt x="1748" y="1465"/>
                    <a:pt x="1812" y="1539"/>
                  </a:cubicBezTo>
                  <a:cubicBezTo>
                    <a:pt x="1885" y="1630"/>
                    <a:pt x="1904" y="1731"/>
                    <a:pt x="1904" y="1822"/>
                  </a:cubicBezTo>
                  <a:cubicBezTo>
                    <a:pt x="1904" y="1932"/>
                    <a:pt x="1849" y="2015"/>
                    <a:pt x="1812" y="2070"/>
                  </a:cubicBezTo>
                  <a:cubicBezTo>
                    <a:pt x="1766" y="2133"/>
                    <a:pt x="1757" y="2143"/>
                    <a:pt x="1757" y="2152"/>
                  </a:cubicBezTo>
                  <a:cubicBezTo>
                    <a:pt x="1757" y="2197"/>
                    <a:pt x="1757" y="2197"/>
                    <a:pt x="1757" y="2197"/>
                  </a:cubicBezTo>
                  <a:cubicBezTo>
                    <a:pt x="2718" y="2197"/>
                    <a:pt x="2718" y="2197"/>
                    <a:pt x="2718" y="2197"/>
                  </a:cubicBezTo>
                  <a:cubicBezTo>
                    <a:pt x="2554" y="1841"/>
                    <a:pt x="2352" y="1511"/>
                    <a:pt x="2124" y="1236"/>
                  </a:cubicBezTo>
                  <a:cubicBezTo>
                    <a:pt x="1611" y="596"/>
                    <a:pt x="842" y="219"/>
                    <a:pt x="0" y="0"/>
                  </a:cubicBezTo>
                </a:path>
              </a:pathLst>
            </a:custGeom>
            <a:solidFill>
              <a:schemeClr val="accent1"/>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75" name="Freeform 4"/>
            <p:cNvSpPr>
              <a:spLocks noChangeArrowheads="1"/>
            </p:cNvSpPr>
            <p:nvPr/>
          </p:nvSpPr>
          <p:spPr bwMode="auto">
            <a:xfrm>
              <a:off x="1796054" y="6191250"/>
              <a:ext cx="2243082" cy="3153833"/>
            </a:xfrm>
            <a:custGeom>
              <a:avLst/>
              <a:gdLst>
                <a:gd name="T0" fmla="*/ 3141 w 3738"/>
                <a:gd name="T1" fmla="*/ 1437 h 5256"/>
                <a:gd name="T2" fmla="*/ 3141 w 3738"/>
                <a:gd name="T3" fmla="*/ 1437 h 5256"/>
                <a:gd name="T4" fmla="*/ 3150 w 3738"/>
                <a:gd name="T5" fmla="*/ 1437 h 5256"/>
                <a:gd name="T6" fmla="*/ 3333 w 3738"/>
                <a:gd name="T7" fmla="*/ 1538 h 5256"/>
                <a:gd name="T8" fmla="*/ 3479 w 3738"/>
                <a:gd name="T9" fmla="*/ 1611 h 5256"/>
                <a:gd name="T10" fmla="*/ 3663 w 3738"/>
                <a:gd name="T11" fmla="*/ 1556 h 5256"/>
                <a:gd name="T12" fmla="*/ 3737 w 3738"/>
                <a:gd name="T13" fmla="*/ 1355 h 5256"/>
                <a:gd name="T14" fmla="*/ 3663 w 3738"/>
                <a:gd name="T15" fmla="*/ 1162 h 5256"/>
                <a:gd name="T16" fmla="*/ 3479 w 3738"/>
                <a:gd name="T17" fmla="*/ 1108 h 5256"/>
                <a:gd name="T18" fmla="*/ 3333 w 3738"/>
                <a:gd name="T19" fmla="*/ 1172 h 5256"/>
                <a:gd name="T20" fmla="*/ 3150 w 3738"/>
                <a:gd name="T21" fmla="*/ 1254 h 5256"/>
                <a:gd name="T22" fmla="*/ 2812 w 3738"/>
                <a:gd name="T23" fmla="*/ 1254 h 5256"/>
                <a:gd name="T24" fmla="*/ 2812 w 3738"/>
                <a:gd name="T25" fmla="*/ 0 h 5256"/>
                <a:gd name="T26" fmla="*/ 2481 w 3738"/>
                <a:gd name="T27" fmla="*/ 0 h 5256"/>
                <a:gd name="T28" fmla="*/ 2481 w 3738"/>
                <a:gd name="T29" fmla="*/ 82 h 5256"/>
                <a:gd name="T30" fmla="*/ 2537 w 3738"/>
                <a:gd name="T31" fmla="*/ 165 h 5256"/>
                <a:gd name="T32" fmla="*/ 2628 w 3738"/>
                <a:gd name="T33" fmla="*/ 412 h 5256"/>
                <a:gd name="T34" fmla="*/ 2537 w 3738"/>
                <a:gd name="T35" fmla="*/ 695 h 5256"/>
                <a:gd name="T36" fmla="*/ 2207 w 3738"/>
                <a:gd name="T37" fmla="*/ 833 h 5256"/>
                <a:gd name="T38" fmla="*/ 1887 w 3738"/>
                <a:gd name="T39" fmla="*/ 695 h 5256"/>
                <a:gd name="T40" fmla="*/ 1795 w 3738"/>
                <a:gd name="T41" fmla="*/ 412 h 5256"/>
                <a:gd name="T42" fmla="*/ 1896 w 3738"/>
                <a:gd name="T43" fmla="*/ 155 h 5256"/>
                <a:gd name="T44" fmla="*/ 1968 w 3738"/>
                <a:gd name="T45" fmla="*/ 64 h 5256"/>
                <a:gd name="T46" fmla="*/ 1968 w 3738"/>
                <a:gd name="T47" fmla="*/ 0 h 5256"/>
                <a:gd name="T48" fmla="*/ 1639 w 3738"/>
                <a:gd name="T49" fmla="*/ 0 h 5256"/>
                <a:gd name="T50" fmla="*/ 1236 w 3738"/>
                <a:gd name="T51" fmla="*/ 980 h 5256"/>
                <a:gd name="T52" fmla="*/ 1145 w 3738"/>
                <a:gd name="T53" fmla="*/ 980 h 5256"/>
                <a:gd name="T54" fmla="*/ 55 w 3738"/>
                <a:gd name="T55" fmla="*/ 2481 h 5256"/>
                <a:gd name="T56" fmla="*/ 1145 w 3738"/>
                <a:gd name="T57" fmla="*/ 4358 h 5256"/>
                <a:gd name="T58" fmla="*/ 1740 w 3738"/>
                <a:gd name="T59" fmla="*/ 4358 h 5256"/>
                <a:gd name="T60" fmla="*/ 2738 w 3738"/>
                <a:gd name="T61" fmla="*/ 5255 h 5256"/>
                <a:gd name="T62" fmla="*/ 2812 w 3738"/>
                <a:gd name="T63" fmla="*/ 5255 h 5256"/>
                <a:gd name="T64" fmla="*/ 2812 w 3738"/>
                <a:gd name="T65" fmla="*/ 4193 h 5256"/>
                <a:gd name="T66" fmla="*/ 3141 w 3738"/>
                <a:gd name="T67" fmla="*/ 4193 h 5256"/>
                <a:gd name="T68" fmla="*/ 3150 w 3738"/>
                <a:gd name="T69" fmla="*/ 4193 h 5256"/>
                <a:gd name="T70" fmla="*/ 3333 w 3738"/>
                <a:gd name="T71" fmla="*/ 4294 h 5256"/>
                <a:gd name="T72" fmla="*/ 3479 w 3738"/>
                <a:gd name="T73" fmla="*/ 4358 h 5256"/>
                <a:gd name="T74" fmla="*/ 3663 w 3738"/>
                <a:gd name="T75" fmla="*/ 4303 h 5256"/>
                <a:gd name="T76" fmla="*/ 3737 w 3738"/>
                <a:gd name="T77" fmla="*/ 4111 h 5256"/>
                <a:gd name="T78" fmla="*/ 3663 w 3738"/>
                <a:gd name="T79" fmla="*/ 3910 h 5256"/>
                <a:gd name="T80" fmla="*/ 3479 w 3738"/>
                <a:gd name="T81" fmla="*/ 3854 h 5256"/>
                <a:gd name="T82" fmla="*/ 3333 w 3738"/>
                <a:gd name="T83" fmla="*/ 3919 h 5256"/>
                <a:gd name="T84" fmla="*/ 3150 w 3738"/>
                <a:gd name="T85" fmla="*/ 4001 h 5256"/>
                <a:gd name="T86" fmla="*/ 2812 w 3738"/>
                <a:gd name="T87" fmla="*/ 4001 h 5256"/>
                <a:gd name="T88" fmla="*/ 2812 w 3738"/>
                <a:gd name="T89" fmla="*/ 1437 h 5256"/>
                <a:gd name="T90" fmla="*/ 3141 w 3738"/>
                <a:gd name="T91" fmla="*/ 1437 h 5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38" h="5256">
                  <a:moveTo>
                    <a:pt x="3141" y="1437"/>
                  </a:moveTo>
                  <a:lnTo>
                    <a:pt x="3141" y="1437"/>
                  </a:lnTo>
                  <a:lnTo>
                    <a:pt x="3150" y="1437"/>
                  </a:lnTo>
                  <a:cubicBezTo>
                    <a:pt x="3233" y="1446"/>
                    <a:pt x="3288" y="1502"/>
                    <a:pt x="3333" y="1538"/>
                  </a:cubicBezTo>
                  <a:cubicBezTo>
                    <a:pt x="3379" y="1584"/>
                    <a:pt x="3424" y="1611"/>
                    <a:pt x="3479" y="1611"/>
                  </a:cubicBezTo>
                  <a:cubicBezTo>
                    <a:pt x="3553" y="1611"/>
                    <a:pt x="3617" y="1593"/>
                    <a:pt x="3663" y="1556"/>
                  </a:cubicBezTo>
                  <a:cubicBezTo>
                    <a:pt x="3700" y="1520"/>
                    <a:pt x="3737" y="1465"/>
                    <a:pt x="3737" y="1355"/>
                  </a:cubicBezTo>
                  <a:cubicBezTo>
                    <a:pt x="3737" y="1254"/>
                    <a:pt x="3709" y="1199"/>
                    <a:pt x="3663" y="1162"/>
                  </a:cubicBezTo>
                  <a:cubicBezTo>
                    <a:pt x="3617" y="1126"/>
                    <a:pt x="3553" y="1108"/>
                    <a:pt x="3479" y="1108"/>
                  </a:cubicBezTo>
                  <a:cubicBezTo>
                    <a:pt x="3424" y="1108"/>
                    <a:pt x="3379" y="1135"/>
                    <a:pt x="3333" y="1172"/>
                  </a:cubicBezTo>
                  <a:cubicBezTo>
                    <a:pt x="3288" y="1199"/>
                    <a:pt x="3233" y="1254"/>
                    <a:pt x="3150" y="1254"/>
                  </a:cubicBezTo>
                  <a:cubicBezTo>
                    <a:pt x="2812" y="1254"/>
                    <a:pt x="2812" y="1254"/>
                    <a:pt x="2812" y="1254"/>
                  </a:cubicBezTo>
                  <a:cubicBezTo>
                    <a:pt x="2812" y="0"/>
                    <a:pt x="2812" y="0"/>
                    <a:pt x="2812" y="0"/>
                  </a:cubicBezTo>
                  <a:cubicBezTo>
                    <a:pt x="2481" y="0"/>
                    <a:pt x="2481" y="0"/>
                    <a:pt x="2481" y="0"/>
                  </a:cubicBezTo>
                  <a:cubicBezTo>
                    <a:pt x="2481" y="82"/>
                    <a:pt x="2481" y="82"/>
                    <a:pt x="2481" y="82"/>
                  </a:cubicBezTo>
                  <a:cubicBezTo>
                    <a:pt x="2481" y="91"/>
                    <a:pt x="2481" y="101"/>
                    <a:pt x="2537" y="165"/>
                  </a:cubicBezTo>
                  <a:cubicBezTo>
                    <a:pt x="2573" y="219"/>
                    <a:pt x="2628" y="302"/>
                    <a:pt x="2628" y="412"/>
                  </a:cubicBezTo>
                  <a:cubicBezTo>
                    <a:pt x="2628" y="504"/>
                    <a:pt x="2610" y="604"/>
                    <a:pt x="2537" y="695"/>
                  </a:cubicBezTo>
                  <a:cubicBezTo>
                    <a:pt x="2472" y="778"/>
                    <a:pt x="2345" y="833"/>
                    <a:pt x="2207" y="833"/>
                  </a:cubicBezTo>
                  <a:cubicBezTo>
                    <a:pt x="2070" y="823"/>
                    <a:pt x="1950" y="769"/>
                    <a:pt x="1887" y="695"/>
                  </a:cubicBezTo>
                  <a:cubicBezTo>
                    <a:pt x="1823" y="604"/>
                    <a:pt x="1795" y="504"/>
                    <a:pt x="1795" y="412"/>
                  </a:cubicBezTo>
                  <a:cubicBezTo>
                    <a:pt x="1795" y="302"/>
                    <a:pt x="1859" y="210"/>
                    <a:pt x="1896" y="155"/>
                  </a:cubicBezTo>
                  <a:cubicBezTo>
                    <a:pt x="1950" y="91"/>
                    <a:pt x="1959" y="82"/>
                    <a:pt x="1968" y="64"/>
                  </a:cubicBezTo>
                  <a:cubicBezTo>
                    <a:pt x="1968" y="0"/>
                    <a:pt x="1968" y="0"/>
                    <a:pt x="1968" y="0"/>
                  </a:cubicBezTo>
                  <a:cubicBezTo>
                    <a:pt x="1639" y="0"/>
                    <a:pt x="1639" y="0"/>
                    <a:pt x="1639" y="0"/>
                  </a:cubicBezTo>
                  <a:cubicBezTo>
                    <a:pt x="1474" y="347"/>
                    <a:pt x="1347" y="695"/>
                    <a:pt x="1236" y="980"/>
                  </a:cubicBezTo>
                  <a:cubicBezTo>
                    <a:pt x="1145" y="980"/>
                    <a:pt x="1145" y="980"/>
                    <a:pt x="1145" y="980"/>
                  </a:cubicBezTo>
                  <a:cubicBezTo>
                    <a:pt x="0" y="1099"/>
                    <a:pt x="55" y="1904"/>
                    <a:pt x="55" y="2481"/>
                  </a:cubicBezTo>
                  <a:cubicBezTo>
                    <a:pt x="18" y="3387"/>
                    <a:pt x="476" y="4358"/>
                    <a:pt x="1145" y="4358"/>
                  </a:cubicBezTo>
                  <a:cubicBezTo>
                    <a:pt x="1740" y="4358"/>
                    <a:pt x="1740" y="4358"/>
                    <a:pt x="1740" y="4358"/>
                  </a:cubicBezTo>
                  <a:cubicBezTo>
                    <a:pt x="2005" y="4705"/>
                    <a:pt x="2345" y="4999"/>
                    <a:pt x="2738" y="5255"/>
                  </a:cubicBezTo>
                  <a:cubicBezTo>
                    <a:pt x="2812" y="5255"/>
                    <a:pt x="2812" y="5255"/>
                    <a:pt x="2812" y="5255"/>
                  </a:cubicBezTo>
                  <a:cubicBezTo>
                    <a:pt x="2812" y="4193"/>
                    <a:pt x="2812" y="4193"/>
                    <a:pt x="2812" y="4193"/>
                  </a:cubicBezTo>
                  <a:cubicBezTo>
                    <a:pt x="3141" y="4193"/>
                    <a:pt x="3141" y="4193"/>
                    <a:pt x="3141" y="4193"/>
                  </a:cubicBezTo>
                  <a:lnTo>
                    <a:pt x="3150" y="4193"/>
                  </a:lnTo>
                  <a:cubicBezTo>
                    <a:pt x="3233" y="4202"/>
                    <a:pt x="3288" y="4257"/>
                    <a:pt x="3333" y="4294"/>
                  </a:cubicBezTo>
                  <a:cubicBezTo>
                    <a:pt x="3379" y="4330"/>
                    <a:pt x="3424" y="4358"/>
                    <a:pt x="3479" y="4358"/>
                  </a:cubicBezTo>
                  <a:cubicBezTo>
                    <a:pt x="3553" y="4358"/>
                    <a:pt x="3617" y="4340"/>
                    <a:pt x="3663" y="4303"/>
                  </a:cubicBezTo>
                  <a:cubicBezTo>
                    <a:pt x="3700" y="4266"/>
                    <a:pt x="3737" y="4211"/>
                    <a:pt x="3737" y="4111"/>
                  </a:cubicBezTo>
                  <a:cubicBezTo>
                    <a:pt x="3737" y="4001"/>
                    <a:pt x="3709" y="3946"/>
                    <a:pt x="3663" y="3910"/>
                  </a:cubicBezTo>
                  <a:cubicBezTo>
                    <a:pt x="3617" y="3873"/>
                    <a:pt x="3553" y="3854"/>
                    <a:pt x="3479" y="3854"/>
                  </a:cubicBezTo>
                  <a:cubicBezTo>
                    <a:pt x="3424" y="3854"/>
                    <a:pt x="3379" y="3882"/>
                    <a:pt x="3333" y="3919"/>
                  </a:cubicBezTo>
                  <a:cubicBezTo>
                    <a:pt x="3288" y="3955"/>
                    <a:pt x="3233" y="4001"/>
                    <a:pt x="3150" y="4001"/>
                  </a:cubicBezTo>
                  <a:cubicBezTo>
                    <a:pt x="2812" y="4001"/>
                    <a:pt x="2812" y="4001"/>
                    <a:pt x="2812" y="4001"/>
                  </a:cubicBezTo>
                  <a:cubicBezTo>
                    <a:pt x="2812" y="1437"/>
                    <a:pt x="2812" y="1437"/>
                    <a:pt x="2812" y="1437"/>
                  </a:cubicBezTo>
                  <a:lnTo>
                    <a:pt x="3141" y="1437"/>
                  </a:lnTo>
                </a:path>
              </a:pathLst>
            </a:custGeom>
            <a:solidFill>
              <a:schemeClr val="accent4"/>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76" name="Freeform 5"/>
            <p:cNvSpPr>
              <a:spLocks noChangeArrowheads="1"/>
            </p:cNvSpPr>
            <p:nvPr/>
          </p:nvSpPr>
          <p:spPr bwMode="auto">
            <a:xfrm>
              <a:off x="3631784" y="5670021"/>
              <a:ext cx="2867336" cy="2674937"/>
            </a:xfrm>
            <a:custGeom>
              <a:avLst/>
              <a:gdLst>
                <a:gd name="T0" fmla="*/ 4707 w 4781"/>
                <a:gd name="T1" fmla="*/ 2032 h 4460"/>
                <a:gd name="T2" fmla="*/ 4707 w 4781"/>
                <a:gd name="T3" fmla="*/ 2032 h 4460"/>
                <a:gd name="T4" fmla="*/ 4524 w 4781"/>
                <a:gd name="T5" fmla="*/ 1978 h 4460"/>
                <a:gd name="T6" fmla="*/ 4377 w 4781"/>
                <a:gd name="T7" fmla="*/ 2042 h 4460"/>
                <a:gd name="T8" fmla="*/ 4194 w 4781"/>
                <a:gd name="T9" fmla="*/ 2124 h 4460"/>
                <a:gd name="T10" fmla="*/ 3883 w 4781"/>
                <a:gd name="T11" fmla="*/ 2124 h 4460"/>
                <a:gd name="T12" fmla="*/ 3883 w 4781"/>
                <a:gd name="T13" fmla="*/ 870 h 4460"/>
                <a:gd name="T14" fmla="*/ 1585 w 4781"/>
                <a:gd name="T15" fmla="*/ 870 h 4460"/>
                <a:gd name="T16" fmla="*/ 1585 w 4781"/>
                <a:gd name="T17" fmla="*/ 586 h 4460"/>
                <a:gd name="T18" fmla="*/ 1677 w 4781"/>
                <a:gd name="T19" fmla="*/ 403 h 4460"/>
                <a:gd name="T20" fmla="*/ 1731 w 4781"/>
                <a:gd name="T21" fmla="*/ 256 h 4460"/>
                <a:gd name="T22" fmla="*/ 1686 w 4781"/>
                <a:gd name="T23" fmla="*/ 73 h 4460"/>
                <a:gd name="T24" fmla="*/ 1484 w 4781"/>
                <a:gd name="T25" fmla="*/ 0 h 4460"/>
                <a:gd name="T26" fmla="*/ 1291 w 4781"/>
                <a:gd name="T27" fmla="*/ 82 h 4460"/>
                <a:gd name="T28" fmla="*/ 1237 w 4781"/>
                <a:gd name="T29" fmla="*/ 256 h 4460"/>
                <a:gd name="T30" fmla="*/ 1301 w 4781"/>
                <a:gd name="T31" fmla="*/ 412 h 4460"/>
                <a:gd name="T32" fmla="*/ 1401 w 4781"/>
                <a:gd name="T33" fmla="*/ 586 h 4460"/>
                <a:gd name="T34" fmla="*/ 1401 w 4781"/>
                <a:gd name="T35" fmla="*/ 595 h 4460"/>
                <a:gd name="T36" fmla="*/ 1401 w 4781"/>
                <a:gd name="T37" fmla="*/ 870 h 4460"/>
                <a:gd name="T38" fmla="*/ 0 w 4781"/>
                <a:gd name="T39" fmla="*/ 870 h 4460"/>
                <a:gd name="T40" fmla="*/ 0 w 4781"/>
                <a:gd name="T41" fmla="*/ 1960 h 4460"/>
                <a:gd name="T42" fmla="*/ 92 w 4781"/>
                <a:gd name="T43" fmla="*/ 1960 h 4460"/>
                <a:gd name="T44" fmla="*/ 175 w 4781"/>
                <a:gd name="T45" fmla="*/ 1905 h 4460"/>
                <a:gd name="T46" fmla="*/ 421 w 4781"/>
                <a:gd name="T47" fmla="*/ 1813 h 4460"/>
                <a:gd name="T48" fmla="*/ 706 w 4781"/>
                <a:gd name="T49" fmla="*/ 1905 h 4460"/>
                <a:gd name="T50" fmla="*/ 843 w 4781"/>
                <a:gd name="T51" fmla="*/ 2234 h 4460"/>
                <a:gd name="T52" fmla="*/ 706 w 4781"/>
                <a:gd name="T53" fmla="*/ 2554 h 4460"/>
                <a:gd name="T54" fmla="*/ 421 w 4781"/>
                <a:gd name="T55" fmla="*/ 2646 h 4460"/>
                <a:gd name="T56" fmla="*/ 175 w 4781"/>
                <a:gd name="T57" fmla="*/ 2536 h 4460"/>
                <a:gd name="T58" fmla="*/ 74 w 4781"/>
                <a:gd name="T59" fmla="*/ 2472 h 4460"/>
                <a:gd name="T60" fmla="*/ 0 w 4781"/>
                <a:gd name="T61" fmla="*/ 2472 h 4460"/>
                <a:gd name="T62" fmla="*/ 0 w 4781"/>
                <a:gd name="T63" fmla="*/ 3589 h 4460"/>
                <a:gd name="T64" fmla="*/ 1942 w 4781"/>
                <a:gd name="T65" fmla="*/ 3589 h 4460"/>
                <a:gd name="T66" fmla="*/ 1942 w 4781"/>
                <a:gd name="T67" fmla="*/ 3864 h 4460"/>
                <a:gd name="T68" fmla="*/ 1942 w 4781"/>
                <a:gd name="T69" fmla="*/ 3864 h 4460"/>
                <a:gd name="T70" fmla="*/ 1841 w 4781"/>
                <a:gd name="T71" fmla="*/ 4047 h 4460"/>
                <a:gd name="T72" fmla="*/ 1777 w 4781"/>
                <a:gd name="T73" fmla="*/ 4202 h 4460"/>
                <a:gd name="T74" fmla="*/ 1831 w 4781"/>
                <a:gd name="T75" fmla="*/ 4377 h 4460"/>
                <a:gd name="T76" fmla="*/ 2033 w 4781"/>
                <a:gd name="T77" fmla="*/ 4459 h 4460"/>
                <a:gd name="T78" fmla="*/ 2226 w 4781"/>
                <a:gd name="T79" fmla="*/ 4377 h 4460"/>
                <a:gd name="T80" fmla="*/ 2280 w 4781"/>
                <a:gd name="T81" fmla="*/ 4202 h 4460"/>
                <a:gd name="T82" fmla="*/ 2217 w 4781"/>
                <a:gd name="T83" fmla="*/ 4047 h 4460"/>
                <a:gd name="T84" fmla="*/ 2134 w 4781"/>
                <a:gd name="T85" fmla="*/ 3873 h 4460"/>
                <a:gd name="T86" fmla="*/ 2134 w 4781"/>
                <a:gd name="T87" fmla="*/ 3589 h 4460"/>
                <a:gd name="T88" fmla="*/ 3883 w 4781"/>
                <a:gd name="T89" fmla="*/ 3589 h 4460"/>
                <a:gd name="T90" fmla="*/ 3883 w 4781"/>
                <a:gd name="T91" fmla="*/ 2307 h 4460"/>
                <a:gd name="T92" fmla="*/ 4185 w 4781"/>
                <a:gd name="T93" fmla="*/ 2307 h 4460"/>
                <a:gd name="T94" fmla="*/ 4194 w 4781"/>
                <a:gd name="T95" fmla="*/ 2307 h 4460"/>
                <a:gd name="T96" fmla="*/ 4377 w 4781"/>
                <a:gd name="T97" fmla="*/ 2408 h 4460"/>
                <a:gd name="T98" fmla="*/ 4524 w 4781"/>
                <a:gd name="T99" fmla="*/ 2481 h 4460"/>
                <a:gd name="T100" fmla="*/ 4698 w 4781"/>
                <a:gd name="T101" fmla="*/ 2426 h 4460"/>
                <a:gd name="T102" fmla="*/ 4780 w 4781"/>
                <a:gd name="T103" fmla="*/ 2225 h 4460"/>
                <a:gd name="T104" fmla="*/ 4707 w 4781"/>
                <a:gd name="T105" fmla="*/ 2032 h 4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81" h="4460">
                  <a:moveTo>
                    <a:pt x="4707" y="2032"/>
                  </a:moveTo>
                  <a:lnTo>
                    <a:pt x="4707" y="2032"/>
                  </a:lnTo>
                  <a:cubicBezTo>
                    <a:pt x="4661" y="1996"/>
                    <a:pt x="4598" y="1978"/>
                    <a:pt x="4524" y="1978"/>
                  </a:cubicBezTo>
                  <a:cubicBezTo>
                    <a:pt x="4469" y="1978"/>
                    <a:pt x="4423" y="2005"/>
                    <a:pt x="4377" y="2042"/>
                  </a:cubicBezTo>
                  <a:cubicBezTo>
                    <a:pt x="4322" y="2069"/>
                    <a:pt x="4276" y="2124"/>
                    <a:pt x="4194" y="2124"/>
                  </a:cubicBezTo>
                  <a:cubicBezTo>
                    <a:pt x="3883" y="2124"/>
                    <a:pt x="3883" y="2124"/>
                    <a:pt x="3883" y="2124"/>
                  </a:cubicBezTo>
                  <a:cubicBezTo>
                    <a:pt x="3883" y="870"/>
                    <a:pt x="3883" y="870"/>
                    <a:pt x="3883" y="870"/>
                  </a:cubicBezTo>
                  <a:cubicBezTo>
                    <a:pt x="1585" y="870"/>
                    <a:pt x="1585" y="870"/>
                    <a:pt x="1585" y="870"/>
                  </a:cubicBezTo>
                  <a:cubicBezTo>
                    <a:pt x="1585" y="586"/>
                    <a:pt x="1585" y="586"/>
                    <a:pt x="1585" y="586"/>
                  </a:cubicBezTo>
                  <a:cubicBezTo>
                    <a:pt x="1585" y="504"/>
                    <a:pt x="1640" y="458"/>
                    <a:pt x="1677" y="403"/>
                  </a:cubicBezTo>
                  <a:cubicBezTo>
                    <a:pt x="1713" y="357"/>
                    <a:pt x="1731" y="320"/>
                    <a:pt x="1731" y="256"/>
                  </a:cubicBezTo>
                  <a:cubicBezTo>
                    <a:pt x="1731" y="192"/>
                    <a:pt x="1722" y="119"/>
                    <a:pt x="1686" y="73"/>
                  </a:cubicBezTo>
                  <a:cubicBezTo>
                    <a:pt x="1649" y="28"/>
                    <a:pt x="1594" y="0"/>
                    <a:pt x="1484" y="0"/>
                  </a:cubicBezTo>
                  <a:cubicBezTo>
                    <a:pt x="1383" y="9"/>
                    <a:pt x="1319" y="37"/>
                    <a:pt x="1291" y="82"/>
                  </a:cubicBezTo>
                  <a:cubicBezTo>
                    <a:pt x="1255" y="119"/>
                    <a:pt x="1237" y="183"/>
                    <a:pt x="1237" y="256"/>
                  </a:cubicBezTo>
                  <a:cubicBezTo>
                    <a:pt x="1237" y="320"/>
                    <a:pt x="1264" y="357"/>
                    <a:pt x="1301" y="412"/>
                  </a:cubicBezTo>
                  <a:cubicBezTo>
                    <a:pt x="1337" y="458"/>
                    <a:pt x="1392" y="504"/>
                    <a:pt x="1401" y="586"/>
                  </a:cubicBezTo>
                  <a:cubicBezTo>
                    <a:pt x="1401" y="595"/>
                    <a:pt x="1401" y="595"/>
                    <a:pt x="1401" y="595"/>
                  </a:cubicBezTo>
                  <a:cubicBezTo>
                    <a:pt x="1401" y="870"/>
                    <a:pt x="1401" y="870"/>
                    <a:pt x="1401" y="870"/>
                  </a:cubicBezTo>
                  <a:cubicBezTo>
                    <a:pt x="0" y="870"/>
                    <a:pt x="0" y="870"/>
                    <a:pt x="0" y="870"/>
                  </a:cubicBezTo>
                  <a:cubicBezTo>
                    <a:pt x="0" y="1960"/>
                    <a:pt x="0" y="1960"/>
                    <a:pt x="0" y="1960"/>
                  </a:cubicBezTo>
                  <a:cubicBezTo>
                    <a:pt x="92" y="1960"/>
                    <a:pt x="92" y="1960"/>
                    <a:pt x="92" y="1960"/>
                  </a:cubicBezTo>
                  <a:cubicBezTo>
                    <a:pt x="111" y="1960"/>
                    <a:pt x="111" y="1950"/>
                    <a:pt x="175" y="1905"/>
                  </a:cubicBezTo>
                  <a:cubicBezTo>
                    <a:pt x="230" y="1868"/>
                    <a:pt x="321" y="1813"/>
                    <a:pt x="421" y="1813"/>
                  </a:cubicBezTo>
                  <a:cubicBezTo>
                    <a:pt x="522" y="1813"/>
                    <a:pt x="623" y="1831"/>
                    <a:pt x="706" y="1905"/>
                  </a:cubicBezTo>
                  <a:cubicBezTo>
                    <a:pt x="788" y="1969"/>
                    <a:pt x="843" y="2096"/>
                    <a:pt x="843" y="2234"/>
                  </a:cubicBezTo>
                  <a:cubicBezTo>
                    <a:pt x="843" y="2372"/>
                    <a:pt x="788" y="2490"/>
                    <a:pt x="706" y="2554"/>
                  </a:cubicBezTo>
                  <a:cubicBezTo>
                    <a:pt x="623" y="2618"/>
                    <a:pt x="522" y="2646"/>
                    <a:pt x="421" y="2646"/>
                  </a:cubicBezTo>
                  <a:cubicBezTo>
                    <a:pt x="312" y="2646"/>
                    <a:pt x="230" y="2582"/>
                    <a:pt x="175" y="2536"/>
                  </a:cubicBezTo>
                  <a:cubicBezTo>
                    <a:pt x="111" y="2490"/>
                    <a:pt x="92" y="2481"/>
                    <a:pt x="74" y="2472"/>
                  </a:cubicBezTo>
                  <a:cubicBezTo>
                    <a:pt x="0" y="2472"/>
                    <a:pt x="0" y="2472"/>
                    <a:pt x="0" y="2472"/>
                  </a:cubicBezTo>
                  <a:cubicBezTo>
                    <a:pt x="0" y="3589"/>
                    <a:pt x="0" y="3589"/>
                    <a:pt x="0" y="3589"/>
                  </a:cubicBezTo>
                  <a:cubicBezTo>
                    <a:pt x="1942" y="3589"/>
                    <a:pt x="1942" y="3589"/>
                    <a:pt x="1942" y="3589"/>
                  </a:cubicBezTo>
                  <a:cubicBezTo>
                    <a:pt x="1942" y="3864"/>
                    <a:pt x="1942" y="3864"/>
                    <a:pt x="1942" y="3864"/>
                  </a:cubicBezTo>
                  <a:lnTo>
                    <a:pt x="1942" y="3864"/>
                  </a:lnTo>
                  <a:cubicBezTo>
                    <a:pt x="1932" y="3946"/>
                    <a:pt x="1887" y="4001"/>
                    <a:pt x="1841" y="4047"/>
                  </a:cubicBezTo>
                  <a:cubicBezTo>
                    <a:pt x="1804" y="4101"/>
                    <a:pt x="1777" y="4138"/>
                    <a:pt x="1777" y="4202"/>
                  </a:cubicBezTo>
                  <a:cubicBezTo>
                    <a:pt x="1777" y="4267"/>
                    <a:pt x="1795" y="4331"/>
                    <a:pt x="1831" y="4377"/>
                  </a:cubicBezTo>
                  <a:cubicBezTo>
                    <a:pt x="1868" y="4423"/>
                    <a:pt x="1923" y="4450"/>
                    <a:pt x="2033" y="4459"/>
                  </a:cubicBezTo>
                  <a:cubicBezTo>
                    <a:pt x="2134" y="4459"/>
                    <a:pt x="2189" y="4423"/>
                    <a:pt x="2226" y="4377"/>
                  </a:cubicBezTo>
                  <a:cubicBezTo>
                    <a:pt x="2262" y="4340"/>
                    <a:pt x="2280" y="4267"/>
                    <a:pt x="2280" y="4202"/>
                  </a:cubicBezTo>
                  <a:cubicBezTo>
                    <a:pt x="2280" y="4138"/>
                    <a:pt x="2253" y="4101"/>
                    <a:pt x="2217" y="4047"/>
                  </a:cubicBezTo>
                  <a:cubicBezTo>
                    <a:pt x="2180" y="4001"/>
                    <a:pt x="2134" y="3956"/>
                    <a:pt x="2134" y="3873"/>
                  </a:cubicBezTo>
                  <a:cubicBezTo>
                    <a:pt x="2134" y="3589"/>
                    <a:pt x="2134" y="3589"/>
                    <a:pt x="2134" y="3589"/>
                  </a:cubicBezTo>
                  <a:cubicBezTo>
                    <a:pt x="3883" y="3589"/>
                    <a:pt x="3883" y="3589"/>
                    <a:pt x="3883" y="3589"/>
                  </a:cubicBezTo>
                  <a:cubicBezTo>
                    <a:pt x="3883" y="2307"/>
                    <a:pt x="3883" y="2307"/>
                    <a:pt x="3883" y="2307"/>
                  </a:cubicBezTo>
                  <a:cubicBezTo>
                    <a:pt x="4185" y="2307"/>
                    <a:pt x="4185" y="2307"/>
                    <a:pt x="4185" y="2307"/>
                  </a:cubicBezTo>
                  <a:lnTo>
                    <a:pt x="4194" y="2307"/>
                  </a:lnTo>
                  <a:cubicBezTo>
                    <a:pt x="4276" y="2316"/>
                    <a:pt x="4322" y="2372"/>
                    <a:pt x="4377" y="2408"/>
                  </a:cubicBezTo>
                  <a:cubicBezTo>
                    <a:pt x="4423" y="2454"/>
                    <a:pt x="4469" y="2481"/>
                    <a:pt x="4524" y="2481"/>
                  </a:cubicBezTo>
                  <a:cubicBezTo>
                    <a:pt x="4598" y="2481"/>
                    <a:pt x="4661" y="2463"/>
                    <a:pt x="4698" y="2426"/>
                  </a:cubicBezTo>
                  <a:cubicBezTo>
                    <a:pt x="4743" y="2390"/>
                    <a:pt x="4780" y="2335"/>
                    <a:pt x="4780" y="2225"/>
                  </a:cubicBezTo>
                  <a:cubicBezTo>
                    <a:pt x="4780" y="2124"/>
                    <a:pt x="4752" y="2069"/>
                    <a:pt x="4707" y="2032"/>
                  </a:cubicBezTo>
                </a:path>
              </a:pathLst>
            </a:custGeom>
            <a:solidFill>
              <a:schemeClr val="accent2"/>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77" name="Freeform 6"/>
            <p:cNvSpPr>
              <a:spLocks noChangeArrowheads="1"/>
            </p:cNvSpPr>
            <p:nvPr/>
          </p:nvSpPr>
          <p:spPr bwMode="auto">
            <a:xfrm>
              <a:off x="6102349" y="5670021"/>
              <a:ext cx="1785472" cy="2674937"/>
            </a:xfrm>
            <a:custGeom>
              <a:avLst/>
              <a:gdLst>
                <a:gd name="T0" fmla="*/ 686 w 2977"/>
                <a:gd name="T1" fmla="*/ 586 h 4460"/>
                <a:gd name="T2" fmla="*/ 686 w 2977"/>
                <a:gd name="T3" fmla="*/ 586 h 4460"/>
                <a:gd name="T4" fmla="*/ 769 w 2977"/>
                <a:gd name="T5" fmla="*/ 403 h 4460"/>
                <a:gd name="T6" fmla="*/ 833 w 2977"/>
                <a:gd name="T7" fmla="*/ 256 h 4460"/>
                <a:gd name="T8" fmla="*/ 778 w 2977"/>
                <a:gd name="T9" fmla="*/ 73 h 4460"/>
                <a:gd name="T10" fmla="*/ 577 w 2977"/>
                <a:gd name="T11" fmla="*/ 0 h 4460"/>
                <a:gd name="T12" fmla="*/ 385 w 2977"/>
                <a:gd name="T13" fmla="*/ 82 h 4460"/>
                <a:gd name="T14" fmla="*/ 330 w 2977"/>
                <a:gd name="T15" fmla="*/ 256 h 4460"/>
                <a:gd name="T16" fmla="*/ 394 w 2977"/>
                <a:gd name="T17" fmla="*/ 412 h 4460"/>
                <a:gd name="T18" fmla="*/ 495 w 2977"/>
                <a:gd name="T19" fmla="*/ 586 h 4460"/>
                <a:gd name="T20" fmla="*/ 495 w 2977"/>
                <a:gd name="T21" fmla="*/ 595 h 4460"/>
                <a:gd name="T22" fmla="*/ 495 w 2977"/>
                <a:gd name="T23" fmla="*/ 870 h 4460"/>
                <a:gd name="T24" fmla="*/ 0 w 2977"/>
                <a:gd name="T25" fmla="*/ 870 h 4460"/>
                <a:gd name="T26" fmla="*/ 0 w 2977"/>
                <a:gd name="T27" fmla="*/ 1960 h 4460"/>
                <a:gd name="T28" fmla="*/ 73 w 2977"/>
                <a:gd name="T29" fmla="*/ 1960 h 4460"/>
                <a:gd name="T30" fmla="*/ 155 w 2977"/>
                <a:gd name="T31" fmla="*/ 1905 h 4460"/>
                <a:gd name="T32" fmla="*/ 403 w 2977"/>
                <a:gd name="T33" fmla="*/ 1813 h 4460"/>
                <a:gd name="T34" fmla="*/ 686 w 2977"/>
                <a:gd name="T35" fmla="*/ 1905 h 4460"/>
                <a:gd name="T36" fmla="*/ 824 w 2977"/>
                <a:gd name="T37" fmla="*/ 2234 h 4460"/>
                <a:gd name="T38" fmla="*/ 686 w 2977"/>
                <a:gd name="T39" fmla="*/ 2554 h 4460"/>
                <a:gd name="T40" fmla="*/ 403 w 2977"/>
                <a:gd name="T41" fmla="*/ 2646 h 4460"/>
                <a:gd name="T42" fmla="*/ 155 w 2977"/>
                <a:gd name="T43" fmla="*/ 2536 h 4460"/>
                <a:gd name="T44" fmla="*/ 55 w 2977"/>
                <a:gd name="T45" fmla="*/ 2472 h 4460"/>
                <a:gd name="T46" fmla="*/ 0 w 2977"/>
                <a:gd name="T47" fmla="*/ 2472 h 4460"/>
                <a:gd name="T48" fmla="*/ 0 w 2977"/>
                <a:gd name="T49" fmla="*/ 3589 h 4460"/>
                <a:gd name="T50" fmla="*/ 1044 w 2977"/>
                <a:gd name="T51" fmla="*/ 3589 h 4460"/>
                <a:gd name="T52" fmla="*/ 1044 w 2977"/>
                <a:gd name="T53" fmla="*/ 3864 h 4460"/>
                <a:gd name="T54" fmla="*/ 1044 w 2977"/>
                <a:gd name="T55" fmla="*/ 3864 h 4460"/>
                <a:gd name="T56" fmla="*/ 943 w 2977"/>
                <a:gd name="T57" fmla="*/ 4047 h 4460"/>
                <a:gd name="T58" fmla="*/ 870 w 2977"/>
                <a:gd name="T59" fmla="*/ 4202 h 4460"/>
                <a:gd name="T60" fmla="*/ 925 w 2977"/>
                <a:gd name="T61" fmla="*/ 4377 h 4460"/>
                <a:gd name="T62" fmla="*/ 1126 w 2977"/>
                <a:gd name="T63" fmla="*/ 4459 h 4460"/>
                <a:gd name="T64" fmla="*/ 1319 w 2977"/>
                <a:gd name="T65" fmla="*/ 4377 h 4460"/>
                <a:gd name="T66" fmla="*/ 1373 w 2977"/>
                <a:gd name="T67" fmla="*/ 4202 h 4460"/>
                <a:gd name="T68" fmla="*/ 1309 w 2977"/>
                <a:gd name="T69" fmla="*/ 4047 h 4460"/>
                <a:gd name="T70" fmla="*/ 1227 w 2977"/>
                <a:gd name="T71" fmla="*/ 3873 h 4460"/>
                <a:gd name="T72" fmla="*/ 1227 w 2977"/>
                <a:gd name="T73" fmla="*/ 3589 h 4460"/>
                <a:gd name="T74" fmla="*/ 2976 w 2977"/>
                <a:gd name="T75" fmla="*/ 3589 h 4460"/>
                <a:gd name="T76" fmla="*/ 2976 w 2977"/>
                <a:gd name="T77" fmla="*/ 2472 h 4460"/>
                <a:gd name="T78" fmla="*/ 2940 w 2977"/>
                <a:gd name="T79" fmla="*/ 2472 h 4460"/>
                <a:gd name="T80" fmla="*/ 2848 w 2977"/>
                <a:gd name="T81" fmla="*/ 2536 h 4460"/>
                <a:gd name="T82" fmla="*/ 2600 w 2977"/>
                <a:gd name="T83" fmla="*/ 2646 h 4460"/>
                <a:gd name="T84" fmla="*/ 2317 w 2977"/>
                <a:gd name="T85" fmla="*/ 2554 h 4460"/>
                <a:gd name="T86" fmla="*/ 2179 w 2977"/>
                <a:gd name="T87" fmla="*/ 2234 h 4460"/>
                <a:gd name="T88" fmla="*/ 2317 w 2977"/>
                <a:gd name="T89" fmla="*/ 1905 h 4460"/>
                <a:gd name="T90" fmla="*/ 2600 w 2977"/>
                <a:gd name="T91" fmla="*/ 1813 h 4460"/>
                <a:gd name="T92" fmla="*/ 2838 w 2977"/>
                <a:gd name="T93" fmla="*/ 1905 h 4460"/>
                <a:gd name="T94" fmla="*/ 2921 w 2977"/>
                <a:gd name="T95" fmla="*/ 1960 h 4460"/>
                <a:gd name="T96" fmla="*/ 2976 w 2977"/>
                <a:gd name="T97" fmla="*/ 1960 h 4460"/>
                <a:gd name="T98" fmla="*/ 2976 w 2977"/>
                <a:gd name="T99" fmla="*/ 870 h 4460"/>
                <a:gd name="T100" fmla="*/ 686 w 2977"/>
                <a:gd name="T101" fmla="*/ 870 h 4460"/>
                <a:gd name="T102" fmla="*/ 686 w 2977"/>
                <a:gd name="T103" fmla="*/ 586 h 4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977" h="4460">
                  <a:moveTo>
                    <a:pt x="686" y="586"/>
                  </a:moveTo>
                  <a:lnTo>
                    <a:pt x="686" y="586"/>
                  </a:lnTo>
                  <a:cubicBezTo>
                    <a:pt x="686" y="504"/>
                    <a:pt x="732" y="458"/>
                    <a:pt x="769" y="403"/>
                  </a:cubicBezTo>
                  <a:cubicBezTo>
                    <a:pt x="806" y="357"/>
                    <a:pt x="833" y="320"/>
                    <a:pt x="833" y="256"/>
                  </a:cubicBezTo>
                  <a:cubicBezTo>
                    <a:pt x="833" y="192"/>
                    <a:pt x="815" y="119"/>
                    <a:pt x="778" y="73"/>
                  </a:cubicBezTo>
                  <a:cubicBezTo>
                    <a:pt x="741" y="28"/>
                    <a:pt x="686" y="0"/>
                    <a:pt x="577" y="0"/>
                  </a:cubicBezTo>
                  <a:cubicBezTo>
                    <a:pt x="477" y="9"/>
                    <a:pt x="421" y="37"/>
                    <a:pt x="385" y="82"/>
                  </a:cubicBezTo>
                  <a:cubicBezTo>
                    <a:pt x="348" y="119"/>
                    <a:pt x="330" y="183"/>
                    <a:pt x="330" y="256"/>
                  </a:cubicBezTo>
                  <a:cubicBezTo>
                    <a:pt x="330" y="320"/>
                    <a:pt x="357" y="357"/>
                    <a:pt x="394" y="412"/>
                  </a:cubicBezTo>
                  <a:cubicBezTo>
                    <a:pt x="440" y="458"/>
                    <a:pt x="486" y="504"/>
                    <a:pt x="495" y="586"/>
                  </a:cubicBezTo>
                  <a:cubicBezTo>
                    <a:pt x="495" y="595"/>
                    <a:pt x="495" y="595"/>
                    <a:pt x="495" y="595"/>
                  </a:cubicBezTo>
                  <a:cubicBezTo>
                    <a:pt x="495" y="870"/>
                    <a:pt x="495" y="870"/>
                    <a:pt x="495" y="870"/>
                  </a:cubicBezTo>
                  <a:cubicBezTo>
                    <a:pt x="0" y="870"/>
                    <a:pt x="0" y="870"/>
                    <a:pt x="0" y="870"/>
                  </a:cubicBezTo>
                  <a:cubicBezTo>
                    <a:pt x="0" y="1960"/>
                    <a:pt x="0" y="1960"/>
                    <a:pt x="0" y="1960"/>
                  </a:cubicBezTo>
                  <a:cubicBezTo>
                    <a:pt x="73" y="1960"/>
                    <a:pt x="73" y="1960"/>
                    <a:pt x="73" y="1960"/>
                  </a:cubicBezTo>
                  <a:cubicBezTo>
                    <a:pt x="91" y="1960"/>
                    <a:pt x="91" y="1950"/>
                    <a:pt x="155" y="1905"/>
                  </a:cubicBezTo>
                  <a:cubicBezTo>
                    <a:pt x="210" y="1868"/>
                    <a:pt x="293" y="1813"/>
                    <a:pt x="403" y="1813"/>
                  </a:cubicBezTo>
                  <a:cubicBezTo>
                    <a:pt x="495" y="1813"/>
                    <a:pt x="595" y="1831"/>
                    <a:pt x="686" y="1905"/>
                  </a:cubicBezTo>
                  <a:cubicBezTo>
                    <a:pt x="769" y="1969"/>
                    <a:pt x="824" y="2096"/>
                    <a:pt x="824" y="2234"/>
                  </a:cubicBezTo>
                  <a:cubicBezTo>
                    <a:pt x="824" y="2372"/>
                    <a:pt x="760" y="2490"/>
                    <a:pt x="686" y="2554"/>
                  </a:cubicBezTo>
                  <a:cubicBezTo>
                    <a:pt x="604" y="2618"/>
                    <a:pt x="495" y="2646"/>
                    <a:pt x="403" y="2646"/>
                  </a:cubicBezTo>
                  <a:cubicBezTo>
                    <a:pt x="293" y="2646"/>
                    <a:pt x="210" y="2582"/>
                    <a:pt x="155" y="2536"/>
                  </a:cubicBezTo>
                  <a:cubicBezTo>
                    <a:pt x="91" y="2490"/>
                    <a:pt x="73" y="2481"/>
                    <a:pt x="55" y="2472"/>
                  </a:cubicBezTo>
                  <a:cubicBezTo>
                    <a:pt x="0" y="2472"/>
                    <a:pt x="0" y="2472"/>
                    <a:pt x="0" y="2472"/>
                  </a:cubicBezTo>
                  <a:cubicBezTo>
                    <a:pt x="0" y="3589"/>
                    <a:pt x="0" y="3589"/>
                    <a:pt x="0" y="3589"/>
                  </a:cubicBezTo>
                  <a:cubicBezTo>
                    <a:pt x="1044" y="3589"/>
                    <a:pt x="1044" y="3589"/>
                    <a:pt x="1044" y="3589"/>
                  </a:cubicBezTo>
                  <a:cubicBezTo>
                    <a:pt x="1044" y="3864"/>
                    <a:pt x="1044" y="3864"/>
                    <a:pt x="1044" y="3864"/>
                  </a:cubicBezTo>
                  <a:lnTo>
                    <a:pt x="1044" y="3864"/>
                  </a:lnTo>
                  <a:cubicBezTo>
                    <a:pt x="1035" y="3946"/>
                    <a:pt x="980" y="4001"/>
                    <a:pt x="943" y="4047"/>
                  </a:cubicBezTo>
                  <a:cubicBezTo>
                    <a:pt x="897" y="4101"/>
                    <a:pt x="870" y="4138"/>
                    <a:pt x="870" y="4202"/>
                  </a:cubicBezTo>
                  <a:cubicBezTo>
                    <a:pt x="870" y="4267"/>
                    <a:pt x="888" y="4331"/>
                    <a:pt x="925" y="4377"/>
                  </a:cubicBezTo>
                  <a:cubicBezTo>
                    <a:pt x="962" y="4423"/>
                    <a:pt x="1016" y="4450"/>
                    <a:pt x="1126" y="4459"/>
                  </a:cubicBezTo>
                  <a:cubicBezTo>
                    <a:pt x="1227" y="4459"/>
                    <a:pt x="1282" y="4423"/>
                    <a:pt x="1319" y="4377"/>
                  </a:cubicBezTo>
                  <a:cubicBezTo>
                    <a:pt x="1355" y="4340"/>
                    <a:pt x="1373" y="4267"/>
                    <a:pt x="1373" y="4202"/>
                  </a:cubicBezTo>
                  <a:cubicBezTo>
                    <a:pt x="1373" y="4138"/>
                    <a:pt x="1346" y="4101"/>
                    <a:pt x="1309" y="4047"/>
                  </a:cubicBezTo>
                  <a:cubicBezTo>
                    <a:pt x="1282" y="4001"/>
                    <a:pt x="1227" y="3956"/>
                    <a:pt x="1227" y="3873"/>
                  </a:cubicBezTo>
                  <a:cubicBezTo>
                    <a:pt x="1227" y="3589"/>
                    <a:pt x="1227" y="3589"/>
                    <a:pt x="1227" y="3589"/>
                  </a:cubicBezTo>
                  <a:cubicBezTo>
                    <a:pt x="2976" y="3589"/>
                    <a:pt x="2976" y="3589"/>
                    <a:pt x="2976" y="3589"/>
                  </a:cubicBezTo>
                  <a:cubicBezTo>
                    <a:pt x="2976" y="2472"/>
                    <a:pt x="2976" y="2472"/>
                    <a:pt x="2976" y="2472"/>
                  </a:cubicBezTo>
                  <a:cubicBezTo>
                    <a:pt x="2940" y="2472"/>
                    <a:pt x="2940" y="2472"/>
                    <a:pt x="2940" y="2472"/>
                  </a:cubicBezTo>
                  <a:cubicBezTo>
                    <a:pt x="2930" y="2481"/>
                    <a:pt x="2912" y="2490"/>
                    <a:pt x="2848" y="2536"/>
                  </a:cubicBezTo>
                  <a:cubicBezTo>
                    <a:pt x="2793" y="2582"/>
                    <a:pt x="2710" y="2646"/>
                    <a:pt x="2600" y="2646"/>
                  </a:cubicBezTo>
                  <a:cubicBezTo>
                    <a:pt x="2500" y="2646"/>
                    <a:pt x="2399" y="2618"/>
                    <a:pt x="2317" y="2554"/>
                  </a:cubicBezTo>
                  <a:cubicBezTo>
                    <a:pt x="2234" y="2490"/>
                    <a:pt x="2179" y="2372"/>
                    <a:pt x="2179" y="2234"/>
                  </a:cubicBezTo>
                  <a:cubicBezTo>
                    <a:pt x="2170" y="2096"/>
                    <a:pt x="2234" y="1969"/>
                    <a:pt x="2317" y="1905"/>
                  </a:cubicBezTo>
                  <a:cubicBezTo>
                    <a:pt x="2399" y="1831"/>
                    <a:pt x="2500" y="1813"/>
                    <a:pt x="2600" y="1813"/>
                  </a:cubicBezTo>
                  <a:cubicBezTo>
                    <a:pt x="2701" y="1813"/>
                    <a:pt x="2784" y="1868"/>
                    <a:pt x="2838" y="1905"/>
                  </a:cubicBezTo>
                  <a:cubicBezTo>
                    <a:pt x="2903" y="1950"/>
                    <a:pt x="2912" y="1960"/>
                    <a:pt x="2921" y="1960"/>
                  </a:cubicBezTo>
                  <a:cubicBezTo>
                    <a:pt x="2976" y="1960"/>
                    <a:pt x="2976" y="1960"/>
                    <a:pt x="2976" y="1960"/>
                  </a:cubicBezTo>
                  <a:cubicBezTo>
                    <a:pt x="2976" y="870"/>
                    <a:pt x="2976" y="870"/>
                    <a:pt x="2976" y="870"/>
                  </a:cubicBezTo>
                  <a:cubicBezTo>
                    <a:pt x="686" y="870"/>
                    <a:pt x="686" y="870"/>
                    <a:pt x="686" y="870"/>
                  </a:cubicBezTo>
                  <a:lnTo>
                    <a:pt x="686" y="586"/>
                  </a:lnTo>
                </a:path>
              </a:pathLst>
            </a:custGeom>
            <a:solidFill>
              <a:schemeClr val="accent2"/>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78" name="Freeform 7"/>
            <p:cNvSpPr>
              <a:spLocks noChangeArrowheads="1"/>
            </p:cNvSpPr>
            <p:nvPr/>
          </p:nvSpPr>
          <p:spPr bwMode="auto">
            <a:xfrm>
              <a:off x="7509566" y="5670021"/>
              <a:ext cx="3168883" cy="2674937"/>
            </a:xfrm>
            <a:custGeom>
              <a:avLst/>
              <a:gdLst>
                <a:gd name="T0" fmla="*/ 5100 w 5284"/>
                <a:gd name="T1" fmla="*/ 1895 h 4460"/>
                <a:gd name="T2" fmla="*/ 4697 w 5284"/>
                <a:gd name="T3" fmla="*/ 2509 h 4460"/>
                <a:gd name="T4" fmla="*/ 4359 w 5284"/>
                <a:gd name="T5" fmla="*/ 2866 h 4460"/>
                <a:gd name="T6" fmla="*/ 4285 w 5284"/>
                <a:gd name="T7" fmla="*/ 2627 h 4460"/>
                <a:gd name="T8" fmla="*/ 4514 w 5284"/>
                <a:gd name="T9" fmla="*/ 1565 h 4460"/>
                <a:gd name="T10" fmla="*/ 3443 w 5284"/>
                <a:gd name="T11" fmla="*/ 1529 h 4460"/>
                <a:gd name="T12" fmla="*/ 3507 w 5284"/>
                <a:gd name="T13" fmla="*/ 2728 h 4460"/>
                <a:gd name="T14" fmla="*/ 3250 w 5284"/>
                <a:gd name="T15" fmla="*/ 2829 h 4460"/>
                <a:gd name="T16" fmla="*/ 1557 w 5284"/>
                <a:gd name="T17" fmla="*/ 870 h 4460"/>
                <a:gd name="T18" fmla="*/ 1639 w 5284"/>
                <a:gd name="T19" fmla="*/ 403 h 4460"/>
                <a:gd name="T20" fmla="*/ 1648 w 5284"/>
                <a:gd name="T21" fmla="*/ 73 h 4460"/>
                <a:gd name="T22" fmla="*/ 1254 w 5284"/>
                <a:gd name="T23" fmla="*/ 82 h 4460"/>
                <a:gd name="T24" fmla="*/ 1272 w 5284"/>
                <a:gd name="T25" fmla="*/ 412 h 4460"/>
                <a:gd name="T26" fmla="*/ 1373 w 5284"/>
                <a:gd name="T27" fmla="*/ 595 h 4460"/>
                <a:gd name="T28" fmla="*/ 879 w 5284"/>
                <a:gd name="T29" fmla="*/ 870 h 4460"/>
                <a:gd name="T30" fmla="*/ 577 w 5284"/>
                <a:gd name="T31" fmla="*/ 2124 h 4460"/>
                <a:gd name="T32" fmla="*/ 247 w 5284"/>
                <a:gd name="T33" fmla="*/ 1978 h 4460"/>
                <a:gd name="T34" fmla="*/ 0 w 5284"/>
                <a:gd name="T35" fmla="*/ 2225 h 4460"/>
                <a:gd name="T36" fmla="*/ 247 w 5284"/>
                <a:gd name="T37" fmla="*/ 2481 h 4460"/>
                <a:gd name="T38" fmla="*/ 586 w 5284"/>
                <a:gd name="T39" fmla="*/ 2307 h 4460"/>
                <a:gd name="T40" fmla="*/ 879 w 5284"/>
                <a:gd name="T41" fmla="*/ 2307 h 4460"/>
                <a:gd name="T42" fmla="*/ 1914 w 5284"/>
                <a:gd name="T43" fmla="*/ 3589 h 4460"/>
                <a:gd name="T44" fmla="*/ 1914 w 5284"/>
                <a:gd name="T45" fmla="*/ 3864 h 4460"/>
                <a:gd name="T46" fmla="*/ 1748 w 5284"/>
                <a:gd name="T47" fmla="*/ 4202 h 4460"/>
                <a:gd name="T48" fmla="*/ 1996 w 5284"/>
                <a:gd name="T49" fmla="*/ 4459 h 4460"/>
                <a:gd name="T50" fmla="*/ 2243 w 5284"/>
                <a:gd name="T51" fmla="*/ 4202 h 4460"/>
                <a:gd name="T52" fmla="*/ 2097 w 5284"/>
                <a:gd name="T53" fmla="*/ 3873 h 4460"/>
                <a:gd name="T54" fmla="*/ 3250 w 5284"/>
                <a:gd name="T55" fmla="*/ 3589 h 4460"/>
                <a:gd name="T56" fmla="*/ 3369 w 5284"/>
                <a:gd name="T57" fmla="*/ 3268 h 4460"/>
                <a:gd name="T58" fmla="*/ 4322 w 5284"/>
                <a:gd name="T59" fmla="*/ 3268 h 4460"/>
                <a:gd name="T60" fmla="*/ 5063 w 5284"/>
                <a:gd name="T61" fmla="*/ 2682 h 4460"/>
                <a:gd name="T62" fmla="*/ 5100 w 5284"/>
                <a:gd name="T63" fmla="*/ 1895 h 4460"/>
                <a:gd name="T64" fmla="*/ 3836 w 5284"/>
                <a:gd name="T65" fmla="*/ 2472 h 4460"/>
                <a:gd name="T66" fmla="*/ 3809 w 5284"/>
                <a:gd name="T67" fmla="*/ 1730 h 4460"/>
                <a:gd name="T68" fmla="*/ 4138 w 5284"/>
                <a:gd name="T69" fmla="*/ 1721 h 4460"/>
                <a:gd name="T70" fmla="*/ 3983 w 5284"/>
                <a:gd name="T71" fmla="*/ 2353 h 4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84" h="4460">
                  <a:moveTo>
                    <a:pt x="5100" y="1895"/>
                  </a:moveTo>
                  <a:lnTo>
                    <a:pt x="5100" y="1895"/>
                  </a:lnTo>
                  <a:cubicBezTo>
                    <a:pt x="5000" y="1868"/>
                    <a:pt x="4880" y="1941"/>
                    <a:pt x="4853" y="2051"/>
                  </a:cubicBezTo>
                  <a:cubicBezTo>
                    <a:pt x="4853" y="2051"/>
                    <a:pt x="4798" y="2289"/>
                    <a:pt x="4697" y="2509"/>
                  </a:cubicBezTo>
                  <a:cubicBezTo>
                    <a:pt x="4642" y="2618"/>
                    <a:pt x="4569" y="2719"/>
                    <a:pt x="4514" y="2783"/>
                  </a:cubicBezTo>
                  <a:cubicBezTo>
                    <a:pt x="4450" y="2848"/>
                    <a:pt x="4404" y="2866"/>
                    <a:pt x="4359" y="2866"/>
                  </a:cubicBezTo>
                  <a:cubicBezTo>
                    <a:pt x="4276" y="2857"/>
                    <a:pt x="4193" y="2820"/>
                    <a:pt x="4111" y="2774"/>
                  </a:cubicBezTo>
                  <a:cubicBezTo>
                    <a:pt x="4166" y="2719"/>
                    <a:pt x="4239" y="2673"/>
                    <a:pt x="4285" y="2627"/>
                  </a:cubicBezTo>
                  <a:cubicBezTo>
                    <a:pt x="4413" y="2481"/>
                    <a:pt x="4505" y="2353"/>
                    <a:pt x="4551" y="2179"/>
                  </a:cubicBezTo>
                  <a:cubicBezTo>
                    <a:pt x="4596" y="1987"/>
                    <a:pt x="4596" y="1758"/>
                    <a:pt x="4514" y="1565"/>
                  </a:cubicBezTo>
                  <a:cubicBezTo>
                    <a:pt x="4423" y="1364"/>
                    <a:pt x="4212" y="1181"/>
                    <a:pt x="3946" y="1190"/>
                  </a:cubicBezTo>
                  <a:cubicBezTo>
                    <a:pt x="3699" y="1190"/>
                    <a:pt x="3535" y="1364"/>
                    <a:pt x="3443" y="1529"/>
                  </a:cubicBezTo>
                  <a:cubicBezTo>
                    <a:pt x="3351" y="1703"/>
                    <a:pt x="3305" y="1895"/>
                    <a:pt x="3296" y="2060"/>
                  </a:cubicBezTo>
                  <a:cubicBezTo>
                    <a:pt x="3287" y="2298"/>
                    <a:pt x="3379" y="2527"/>
                    <a:pt x="3507" y="2728"/>
                  </a:cubicBezTo>
                  <a:cubicBezTo>
                    <a:pt x="3415" y="2783"/>
                    <a:pt x="3323" y="2848"/>
                    <a:pt x="3250" y="2875"/>
                  </a:cubicBezTo>
                  <a:cubicBezTo>
                    <a:pt x="3250" y="2866"/>
                    <a:pt x="3241" y="2848"/>
                    <a:pt x="3250" y="2829"/>
                  </a:cubicBezTo>
                  <a:cubicBezTo>
                    <a:pt x="3186" y="2179"/>
                    <a:pt x="3031" y="1493"/>
                    <a:pt x="2783" y="870"/>
                  </a:cubicBezTo>
                  <a:cubicBezTo>
                    <a:pt x="1557" y="870"/>
                    <a:pt x="1557" y="870"/>
                    <a:pt x="1557" y="870"/>
                  </a:cubicBezTo>
                  <a:cubicBezTo>
                    <a:pt x="1557" y="586"/>
                    <a:pt x="1557" y="586"/>
                    <a:pt x="1557" y="586"/>
                  </a:cubicBezTo>
                  <a:cubicBezTo>
                    <a:pt x="1557" y="504"/>
                    <a:pt x="1612" y="458"/>
                    <a:pt x="1639" y="403"/>
                  </a:cubicBezTo>
                  <a:cubicBezTo>
                    <a:pt x="1675" y="357"/>
                    <a:pt x="1703" y="320"/>
                    <a:pt x="1703" y="256"/>
                  </a:cubicBezTo>
                  <a:cubicBezTo>
                    <a:pt x="1703" y="192"/>
                    <a:pt x="1684" y="119"/>
                    <a:pt x="1648" y="73"/>
                  </a:cubicBezTo>
                  <a:cubicBezTo>
                    <a:pt x="1612" y="28"/>
                    <a:pt x="1557" y="0"/>
                    <a:pt x="1456" y="0"/>
                  </a:cubicBezTo>
                  <a:cubicBezTo>
                    <a:pt x="1346" y="9"/>
                    <a:pt x="1291" y="37"/>
                    <a:pt x="1254" y="82"/>
                  </a:cubicBezTo>
                  <a:cubicBezTo>
                    <a:pt x="1217" y="119"/>
                    <a:pt x="1199" y="183"/>
                    <a:pt x="1199" y="256"/>
                  </a:cubicBezTo>
                  <a:cubicBezTo>
                    <a:pt x="1199" y="320"/>
                    <a:pt x="1226" y="357"/>
                    <a:pt x="1272" y="412"/>
                  </a:cubicBezTo>
                  <a:cubicBezTo>
                    <a:pt x="1309" y="458"/>
                    <a:pt x="1364" y="504"/>
                    <a:pt x="1373" y="586"/>
                  </a:cubicBezTo>
                  <a:cubicBezTo>
                    <a:pt x="1373" y="595"/>
                    <a:pt x="1373" y="595"/>
                    <a:pt x="1373" y="595"/>
                  </a:cubicBezTo>
                  <a:cubicBezTo>
                    <a:pt x="1373" y="870"/>
                    <a:pt x="1373" y="870"/>
                    <a:pt x="1373" y="870"/>
                  </a:cubicBezTo>
                  <a:cubicBezTo>
                    <a:pt x="879" y="870"/>
                    <a:pt x="879" y="870"/>
                    <a:pt x="879" y="870"/>
                  </a:cubicBezTo>
                  <a:cubicBezTo>
                    <a:pt x="879" y="2124"/>
                    <a:pt x="879" y="2124"/>
                    <a:pt x="879" y="2124"/>
                  </a:cubicBezTo>
                  <a:cubicBezTo>
                    <a:pt x="577" y="2124"/>
                    <a:pt x="577" y="2124"/>
                    <a:pt x="577" y="2124"/>
                  </a:cubicBezTo>
                  <a:cubicBezTo>
                    <a:pt x="504" y="2124"/>
                    <a:pt x="449" y="2069"/>
                    <a:pt x="403" y="2042"/>
                  </a:cubicBezTo>
                  <a:cubicBezTo>
                    <a:pt x="357" y="2005"/>
                    <a:pt x="311" y="1978"/>
                    <a:pt x="247" y="1978"/>
                  </a:cubicBezTo>
                  <a:cubicBezTo>
                    <a:pt x="183" y="1978"/>
                    <a:pt x="119" y="1996"/>
                    <a:pt x="74" y="2032"/>
                  </a:cubicBezTo>
                  <a:cubicBezTo>
                    <a:pt x="27" y="2069"/>
                    <a:pt x="0" y="2124"/>
                    <a:pt x="0" y="2225"/>
                  </a:cubicBezTo>
                  <a:cubicBezTo>
                    <a:pt x="0" y="2335"/>
                    <a:pt x="27" y="2390"/>
                    <a:pt x="74" y="2426"/>
                  </a:cubicBezTo>
                  <a:cubicBezTo>
                    <a:pt x="119" y="2463"/>
                    <a:pt x="183" y="2481"/>
                    <a:pt x="247" y="2481"/>
                  </a:cubicBezTo>
                  <a:cubicBezTo>
                    <a:pt x="311" y="2481"/>
                    <a:pt x="357" y="2454"/>
                    <a:pt x="403" y="2408"/>
                  </a:cubicBezTo>
                  <a:cubicBezTo>
                    <a:pt x="449" y="2372"/>
                    <a:pt x="504" y="2316"/>
                    <a:pt x="586" y="2307"/>
                  </a:cubicBezTo>
                  <a:lnTo>
                    <a:pt x="586" y="2307"/>
                  </a:lnTo>
                  <a:cubicBezTo>
                    <a:pt x="879" y="2307"/>
                    <a:pt x="879" y="2307"/>
                    <a:pt x="879" y="2307"/>
                  </a:cubicBezTo>
                  <a:cubicBezTo>
                    <a:pt x="879" y="3589"/>
                    <a:pt x="879" y="3589"/>
                    <a:pt x="879" y="3589"/>
                  </a:cubicBezTo>
                  <a:cubicBezTo>
                    <a:pt x="1914" y="3589"/>
                    <a:pt x="1914" y="3589"/>
                    <a:pt x="1914" y="3589"/>
                  </a:cubicBezTo>
                  <a:cubicBezTo>
                    <a:pt x="1914" y="3864"/>
                    <a:pt x="1914" y="3864"/>
                    <a:pt x="1914" y="3864"/>
                  </a:cubicBezTo>
                  <a:lnTo>
                    <a:pt x="1914" y="3864"/>
                  </a:lnTo>
                  <a:cubicBezTo>
                    <a:pt x="1905" y="3946"/>
                    <a:pt x="1849" y="4001"/>
                    <a:pt x="1813" y="4047"/>
                  </a:cubicBezTo>
                  <a:cubicBezTo>
                    <a:pt x="1776" y="4101"/>
                    <a:pt x="1748" y="4138"/>
                    <a:pt x="1748" y="4202"/>
                  </a:cubicBezTo>
                  <a:cubicBezTo>
                    <a:pt x="1748" y="4267"/>
                    <a:pt x="1758" y="4331"/>
                    <a:pt x="1794" y="4377"/>
                  </a:cubicBezTo>
                  <a:cubicBezTo>
                    <a:pt x="1831" y="4423"/>
                    <a:pt x="1886" y="4450"/>
                    <a:pt x="1996" y="4459"/>
                  </a:cubicBezTo>
                  <a:cubicBezTo>
                    <a:pt x="2097" y="4459"/>
                    <a:pt x="2152" y="4423"/>
                    <a:pt x="2188" y="4377"/>
                  </a:cubicBezTo>
                  <a:cubicBezTo>
                    <a:pt x="2224" y="4340"/>
                    <a:pt x="2243" y="4267"/>
                    <a:pt x="2243" y="4202"/>
                  </a:cubicBezTo>
                  <a:cubicBezTo>
                    <a:pt x="2243" y="4138"/>
                    <a:pt x="2215" y="4101"/>
                    <a:pt x="2188" y="4047"/>
                  </a:cubicBezTo>
                  <a:cubicBezTo>
                    <a:pt x="2152" y="4001"/>
                    <a:pt x="2097" y="3956"/>
                    <a:pt x="2097" y="3873"/>
                  </a:cubicBezTo>
                  <a:cubicBezTo>
                    <a:pt x="2097" y="3589"/>
                    <a:pt x="2097" y="3589"/>
                    <a:pt x="2097" y="3589"/>
                  </a:cubicBezTo>
                  <a:cubicBezTo>
                    <a:pt x="3250" y="3589"/>
                    <a:pt x="3250" y="3589"/>
                    <a:pt x="3250" y="3589"/>
                  </a:cubicBezTo>
                  <a:cubicBezTo>
                    <a:pt x="3278" y="3461"/>
                    <a:pt x="3278" y="3379"/>
                    <a:pt x="3269" y="3305"/>
                  </a:cubicBezTo>
                  <a:cubicBezTo>
                    <a:pt x="3305" y="3296"/>
                    <a:pt x="3333" y="3287"/>
                    <a:pt x="3369" y="3268"/>
                  </a:cubicBezTo>
                  <a:cubicBezTo>
                    <a:pt x="3507" y="3214"/>
                    <a:pt x="3653" y="3131"/>
                    <a:pt x="3800" y="3030"/>
                  </a:cubicBezTo>
                  <a:cubicBezTo>
                    <a:pt x="3946" y="3149"/>
                    <a:pt x="4120" y="3250"/>
                    <a:pt x="4322" y="3268"/>
                  </a:cubicBezTo>
                  <a:cubicBezTo>
                    <a:pt x="4514" y="3287"/>
                    <a:pt x="4678" y="3195"/>
                    <a:pt x="4798" y="3076"/>
                  </a:cubicBezTo>
                  <a:cubicBezTo>
                    <a:pt x="4917" y="2967"/>
                    <a:pt x="5000" y="2820"/>
                    <a:pt x="5063" y="2682"/>
                  </a:cubicBezTo>
                  <a:cubicBezTo>
                    <a:pt x="5191" y="2408"/>
                    <a:pt x="5256" y="2142"/>
                    <a:pt x="5256" y="2142"/>
                  </a:cubicBezTo>
                  <a:cubicBezTo>
                    <a:pt x="5283" y="2032"/>
                    <a:pt x="5210" y="1914"/>
                    <a:pt x="5100" y="1895"/>
                  </a:cubicBezTo>
                  <a:close/>
                  <a:moveTo>
                    <a:pt x="3836" y="2472"/>
                  </a:moveTo>
                  <a:lnTo>
                    <a:pt x="3836" y="2472"/>
                  </a:lnTo>
                  <a:cubicBezTo>
                    <a:pt x="3754" y="2344"/>
                    <a:pt x="3708" y="2197"/>
                    <a:pt x="3708" y="2078"/>
                  </a:cubicBezTo>
                  <a:cubicBezTo>
                    <a:pt x="3708" y="1978"/>
                    <a:pt x="3754" y="1831"/>
                    <a:pt x="3809" y="1730"/>
                  </a:cubicBezTo>
                  <a:cubicBezTo>
                    <a:pt x="3864" y="1630"/>
                    <a:pt x="3910" y="1593"/>
                    <a:pt x="3946" y="1593"/>
                  </a:cubicBezTo>
                  <a:cubicBezTo>
                    <a:pt x="4065" y="1593"/>
                    <a:pt x="4093" y="1630"/>
                    <a:pt x="4138" y="1721"/>
                  </a:cubicBezTo>
                  <a:cubicBezTo>
                    <a:pt x="4175" y="1813"/>
                    <a:pt x="4175" y="1969"/>
                    <a:pt x="4147" y="2078"/>
                  </a:cubicBezTo>
                  <a:cubicBezTo>
                    <a:pt x="4138" y="2133"/>
                    <a:pt x="4084" y="2243"/>
                    <a:pt x="3983" y="2353"/>
                  </a:cubicBezTo>
                  <a:cubicBezTo>
                    <a:pt x="3946" y="2390"/>
                    <a:pt x="3882" y="2426"/>
                    <a:pt x="3836" y="2472"/>
                  </a:cubicBezTo>
                  <a:close/>
                </a:path>
              </a:pathLst>
            </a:custGeom>
            <a:solidFill>
              <a:schemeClr val="accent2"/>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79" name="Freeform 8"/>
            <p:cNvSpPr>
              <a:spLocks noChangeArrowheads="1"/>
            </p:cNvSpPr>
            <p:nvPr/>
          </p:nvSpPr>
          <p:spPr bwMode="auto">
            <a:xfrm>
              <a:off x="3631785" y="7963958"/>
              <a:ext cx="2340952" cy="1378480"/>
            </a:xfrm>
            <a:custGeom>
              <a:avLst/>
              <a:gdLst>
                <a:gd name="T0" fmla="*/ 3818 w 3902"/>
                <a:gd name="T1" fmla="*/ 953 h 2299"/>
                <a:gd name="T2" fmla="*/ 3818 w 3902"/>
                <a:gd name="T3" fmla="*/ 953 h 2299"/>
                <a:gd name="T4" fmla="*/ 3645 w 3902"/>
                <a:gd name="T5" fmla="*/ 897 h 2299"/>
                <a:gd name="T6" fmla="*/ 3489 w 3902"/>
                <a:gd name="T7" fmla="*/ 962 h 2299"/>
                <a:gd name="T8" fmla="*/ 3315 w 3902"/>
                <a:gd name="T9" fmla="*/ 1044 h 2299"/>
                <a:gd name="T10" fmla="*/ 2976 w 3902"/>
                <a:gd name="T11" fmla="*/ 1044 h 2299"/>
                <a:gd name="T12" fmla="*/ 2976 w 3902"/>
                <a:gd name="T13" fmla="*/ 0 h 2299"/>
                <a:gd name="T14" fmla="*/ 2298 w 3902"/>
                <a:gd name="T15" fmla="*/ 0 h 2299"/>
                <a:gd name="T16" fmla="*/ 2298 w 3902"/>
                <a:gd name="T17" fmla="*/ 46 h 2299"/>
                <a:gd name="T18" fmla="*/ 2353 w 3902"/>
                <a:gd name="T19" fmla="*/ 129 h 2299"/>
                <a:gd name="T20" fmla="*/ 2445 w 3902"/>
                <a:gd name="T21" fmla="*/ 375 h 2299"/>
                <a:gd name="T22" fmla="*/ 2353 w 3902"/>
                <a:gd name="T23" fmla="*/ 659 h 2299"/>
                <a:gd name="T24" fmla="*/ 2024 w 3902"/>
                <a:gd name="T25" fmla="*/ 796 h 2299"/>
                <a:gd name="T26" fmla="*/ 1704 w 3902"/>
                <a:gd name="T27" fmla="*/ 659 h 2299"/>
                <a:gd name="T28" fmla="*/ 1612 w 3902"/>
                <a:gd name="T29" fmla="*/ 375 h 2299"/>
                <a:gd name="T30" fmla="*/ 1713 w 3902"/>
                <a:gd name="T31" fmla="*/ 119 h 2299"/>
                <a:gd name="T32" fmla="*/ 1777 w 3902"/>
                <a:gd name="T33" fmla="*/ 28 h 2299"/>
                <a:gd name="T34" fmla="*/ 1777 w 3902"/>
                <a:gd name="T35" fmla="*/ 0 h 2299"/>
                <a:gd name="T36" fmla="*/ 0 w 3902"/>
                <a:gd name="T37" fmla="*/ 0 h 2299"/>
                <a:gd name="T38" fmla="*/ 0 w 3902"/>
                <a:gd name="T39" fmla="*/ 879 h 2299"/>
                <a:gd name="T40" fmla="*/ 92 w 3902"/>
                <a:gd name="T41" fmla="*/ 879 h 2299"/>
                <a:gd name="T42" fmla="*/ 175 w 3902"/>
                <a:gd name="T43" fmla="*/ 833 h 2299"/>
                <a:gd name="T44" fmla="*/ 421 w 3902"/>
                <a:gd name="T45" fmla="*/ 741 h 2299"/>
                <a:gd name="T46" fmla="*/ 706 w 3902"/>
                <a:gd name="T47" fmla="*/ 824 h 2299"/>
                <a:gd name="T48" fmla="*/ 843 w 3902"/>
                <a:gd name="T49" fmla="*/ 1154 h 2299"/>
                <a:gd name="T50" fmla="*/ 706 w 3902"/>
                <a:gd name="T51" fmla="*/ 1474 h 2299"/>
                <a:gd name="T52" fmla="*/ 421 w 3902"/>
                <a:gd name="T53" fmla="*/ 1566 h 2299"/>
                <a:gd name="T54" fmla="*/ 175 w 3902"/>
                <a:gd name="T55" fmla="*/ 1465 h 2299"/>
                <a:gd name="T56" fmla="*/ 74 w 3902"/>
                <a:gd name="T57" fmla="*/ 1401 h 2299"/>
                <a:gd name="T58" fmla="*/ 0 w 3902"/>
                <a:gd name="T59" fmla="*/ 1401 h 2299"/>
                <a:gd name="T60" fmla="*/ 0 w 3902"/>
                <a:gd name="T61" fmla="*/ 2298 h 2299"/>
                <a:gd name="T62" fmla="*/ 1237 w 3902"/>
                <a:gd name="T63" fmla="*/ 2298 h 2299"/>
                <a:gd name="T64" fmla="*/ 1237 w 3902"/>
                <a:gd name="T65" fmla="*/ 2243 h 2299"/>
                <a:gd name="T66" fmla="*/ 1173 w 3902"/>
                <a:gd name="T67" fmla="*/ 2152 h 2299"/>
                <a:gd name="T68" fmla="*/ 1072 w 3902"/>
                <a:gd name="T69" fmla="*/ 1895 h 2299"/>
                <a:gd name="T70" fmla="*/ 1164 w 3902"/>
                <a:gd name="T71" fmla="*/ 1612 h 2299"/>
                <a:gd name="T72" fmla="*/ 1484 w 3902"/>
                <a:gd name="T73" fmla="*/ 1474 h 2299"/>
                <a:gd name="T74" fmla="*/ 1813 w 3902"/>
                <a:gd name="T75" fmla="*/ 1612 h 2299"/>
                <a:gd name="T76" fmla="*/ 1896 w 3902"/>
                <a:gd name="T77" fmla="*/ 1895 h 2299"/>
                <a:gd name="T78" fmla="*/ 1804 w 3902"/>
                <a:gd name="T79" fmla="*/ 2143 h 2299"/>
                <a:gd name="T80" fmla="*/ 1749 w 3902"/>
                <a:gd name="T81" fmla="*/ 2225 h 2299"/>
                <a:gd name="T82" fmla="*/ 1749 w 3902"/>
                <a:gd name="T83" fmla="*/ 2298 h 2299"/>
                <a:gd name="T84" fmla="*/ 2976 w 3902"/>
                <a:gd name="T85" fmla="*/ 2298 h 2299"/>
                <a:gd name="T86" fmla="*/ 2976 w 3902"/>
                <a:gd name="T87" fmla="*/ 1236 h 2299"/>
                <a:gd name="T88" fmla="*/ 3306 w 3902"/>
                <a:gd name="T89" fmla="*/ 1236 h 2299"/>
                <a:gd name="T90" fmla="*/ 3306 w 3902"/>
                <a:gd name="T91" fmla="*/ 1236 h 2299"/>
                <a:gd name="T92" fmla="*/ 3489 w 3902"/>
                <a:gd name="T93" fmla="*/ 1337 h 2299"/>
                <a:gd name="T94" fmla="*/ 3645 w 3902"/>
                <a:gd name="T95" fmla="*/ 1401 h 2299"/>
                <a:gd name="T96" fmla="*/ 3818 w 3902"/>
                <a:gd name="T97" fmla="*/ 1346 h 2299"/>
                <a:gd name="T98" fmla="*/ 3892 w 3902"/>
                <a:gd name="T99" fmla="*/ 1154 h 2299"/>
                <a:gd name="T100" fmla="*/ 3818 w 3902"/>
                <a:gd name="T101" fmla="*/ 953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02" h="2299">
                  <a:moveTo>
                    <a:pt x="3818" y="953"/>
                  </a:moveTo>
                  <a:lnTo>
                    <a:pt x="3818" y="953"/>
                  </a:lnTo>
                  <a:cubicBezTo>
                    <a:pt x="3773" y="916"/>
                    <a:pt x="3709" y="897"/>
                    <a:pt x="3645" y="897"/>
                  </a:cubicBezTo>
                  <a:cubicBezTo>
                    <a:pt x="3581" y="897"/>
                    <a:pt x="3535" y="925"/>
                    <a:pt x="3489" y="962"/>
                  </a:cubicBezTo>
                  <a:cubicBezTo>
                    <a:pt x="3443" y="998"/>
                    <a:pt x="3388" y="1044"/>
                    <a:pt x="3315" y="1044"/>
                  </a:cubicBezTo>
                  <a:cubicBezTo>
                    <a:pt x="2976" y="1044"/>
                    <a:pt x="2976" y="1044"/>
                    <a:pt x="2976" y="1044"/>
                  </a:cubicBezTo>
                  <a:cubicBezTo>
                    <a:pt x="2976" y="0"/>
                    <a:pt x="2976" y="0"/>
                    <a:pt x="2976" y="0"/>
                  </a:cubicBezTo>
                  <a:cubicBezTo>
                    <a:pt x="2298" y="0"/>
                    <a:pt x="2298" y="0"/>
                    <a:pt x="2298" y="0"/>
                  </a:cubicBezTo>
                  <a:cubicBezTo>
                    <a:pt x="2298" y="46"/>
                    <a:pt x="2298" y="46"/>
                    <a:pt x="2298" y="46"/>
                  </a:cubicBezTo>
                  <a:cubicBezTo>
                    <a:pt x="2298" y="55"/>
                    <a:pt x="2298" y="64"/>
                    <a:pt x="2353" y="129"/>
                  </a:cubicBezTo>
                  <a:cubicBezTo>
                    <a:pt x="2390" y="183"/>
                    <a:pt x="2445" y="265"/>
                    <a:pt x="2445" y="375"/>
                  </a:cubicBezTo>
                  <a:cubicBezTo>
                    <a:pt x="2445" y="467"/>
                    <a:pt x="2427" y="568"/>
                    <a:pt x="2353" y="659"/>
                  </a:cubicBezTo>
                  <a:cubicBezTo>
                    <a:pt x="2289" y="732"/>
                    <a:pt x="2162" y="796"/>
                    <a:pt x="2024" y="796"/>
                  </a:cubicBezTo>
                  <a:cubicBezTo>
                    <a:pt x="1887" y="787"/>
                    <a:pt x="1768" y="732"/>
                    <a:pt x="1704" y="659"/>
                  </a:cubicBezTo>
                  <a:cubicBezTo>
                    <a:pt x="1631" y="568"/>
                    <a:pt x="1612" y="467"/>
                    <a:pt x="1612" y="375"/>
                  </a:cubicBezTo>
                  <a:cubicBezTo>
                    <a:pt x="1612" y="265"/>
                    <a:pt x="1677" y="174"/>
                    <a:pt x="1713" y="119"/>
                  </a:cubicBezTo>
                  <a:cubicBezTo>
                    <a:pt x="1768" y="55"/>
                    <a:pt x="1777" y="46"/>
                    <a:pt x="1777" y="28"/>
                  </a:cubicBezTo>
                  <a:cubicBezTo>
                    <a:pt x="1777" y="0"/>
                    <a:pt x="1777" y="0"/>
                    <a:pt x="1777" y="0"/>
                  </a:cubicBezTo>
                  <a:cubicBezTo>
                    <a:pt x="0" y="0"/>
                    <a:pt x="0" y="0"/>
                    <a:pt x="0" y="0"/>
                  </a:cubicBezTo>
                  <a:cubicBezTo>
                    <a:pt x="0" y="879"/>
                    <a:pt x="0" y="879"/>
                    <a:pt x="0" y="879"/>
                  </a:cubicBezTo>
                  <a:cubicBezTo>
                    <a:pt x="92" y="879"/>
                    <a:pt x="92" y="879"/>
                    <a:pt x="92" y="879"/>
                  </a:cubicBezTo>
                  <a:cubicBezTo>
                    <a:pt x="111" y="879"/>
                    <a:pt x="111" y="879"/>
                    <a:pt x="175" y="833"/>
                  </a:cubicBezTo>
                  <a:cubicBezTo>
                    <a:pt x="230" y="787"/>
                    <a:pt x="321" y="741"/>
                    <a:pt x="421" y="741"/>
                  </a:cubicBezTo>
                  <a:cubicBezTo>
                    <a:pt x="522" y="741"/>
                    <a:pt x="623" y="760"/>
                    <a:pt x="706" y="824"/>
                  </a:cubicBezTo>
                  <a:cubicBezTo>
                    <a:pt x="788" y="888"/>
                    <a:pt x="843" y="1017"/>
                    <a:pt x="843" y="1154"/>
                  </a:cubicBezTo>
                  <a:cubicBezTo>
                    <a:pt x="843" y="1291"/>
                    <a:pt x="788" y="1410"/>
                    <a:pt x="706" y="1474"/>
                  </a:cubicBezTo>
                  <a:cubicBezTo>
                    <a:pt x="623" y="1548"/>
                    <a:pt x="522" y="1566"/>
                    <a:pt x="421" y="1566"/>
                  </a:cubicBezTo>
                  <a:cubicBezTo>
                    <a:pt x="312" y="1566"/>
                    <a:pt x="230" y="1511"/>
                    <a:pt x="175" y="1465"/>
                  </a:cubicBezTo>
                  <a:cubicBezTo>
                    <a:pt x="111" y="1410"/>
                    <a:pt x="92" y="1401"/>
                    <a:pt x="74" y="1401"/>
                  </a:cubicBezTo>
                  <a:cubicBezTo>
                    <a:pt x="0" y="1401"/>
                    <a:pt x="0" y="1401"/>
                    <a:pt x="0" y="1401"/>
                  </a:cubicBezTo>
                  <a:cubicBezTo>
                    <a:pt x="0" y="2298"/>
                    <a:pt x="0" y="2298"/>
                    <a:pt x="0" y="2298"/>
                  </a:cubicBezTo>
                  <a:cubicBezTo>
                    <a:pt x="1237" y="2298"/>
                    <a:pt x="1237" y="2298"/>
                    <a:pt x="1237" y="2298"/>
                  </a:cubicBezTo>
                  <a:cubicBezTo>
                    <a:pt x="1237" y="2243"/>
                    <a:pt x="1237" y="2243"/>
                    <a:pt x="1237" y="2243"/>
                  </a:cubicBezTo>
                  <a:cubicBezTo>
                    <a:pt x="1237" y="2225"/>
                    <a:pt x="1228" y="2215"/>
                    <a:pt x="1173" y="2152"/>
                  </a:cubicBezTo>
                  <a:cubicBezTo>
                    <a:pt x="1127" y="2097"/>
                    <a:pt x="1072" y="2005"/>
                    <a:pt x="1072" y="1895"/>
                  </a:cubicBezTo>
                  <a:cubicBezTo>
                    <a:pt x="1072" y="1804"/>
                    <a:pt x="1090" y="1703"/>
                    <a:pt x="1164" y="1612"/>
                  </a:cubicBezTo>
                  <a:cubicBezTo>
                    <a:pt x="1228" y="1539"/>
                    <a:pt x="1346" y="1484"/>
                    <a:pt x="1484" y="1474"/>
                  </a:cubicBezTo>
                  <a:cubicBezTo>
                    <a:pt x="1621" y="1474"/>
                    <a:pt x="1749" y="1539"/>
                    <a:pt x="1813" y="1612"/>
                  </a:cubicBezTo>
                  <a:cubicBezTo>
                    <a:pt x="1877" y="1703"/>
                    <a:pt x="1896" y="1804"/>
                    <a:pt x="1896" y="1895"/>
                  </a:cubicBezTo>
                  <a:cubicBezTo>
                    <a:pt x="1896" y="2005"/>
                    <a:pt x="1850" y="2088"/>
                    <a:pt x="1804" y="2143"/>
                  </a:cubicBezTo>
                  <a:cubicBezTo>
                    <a:pt x="1759" y="2206"/>
                    <a:pt x="1749" y="2215"/>
                    <a:pt x="1749" y="2225"/>
                  </a:cubicBezTo>
                  <a:cubicBezTo>
                    <a:pt x="1749" y="2298"/>
                    <a:pt x="1749" y="2298"/>
                    <a:pt x="1749" y="2298"/>
                  </a:cubicBezTo>
                  <a:cubicBezTo>
                    <a:pt x="2976" y="2298"/>
                    <a:pt x="2976" y="2298"/>
                    <a:pt x="2976" y="2298"/>
                  </a:cubicBezTo>
                  <a:cubicBezTo>
                    <a:pt x="2976" y="1236"/>
                    <a:pt x="2976" y="1236"/>
                    <a:pt x="2976" y="1236"/>
                  </a:cubicBezTo>
                  <a:cubicBezTo>
                    <a:pt x="3306" y="1236"/>
                    <a:pt x="3306" y="1236"/>
                    <a:pt x="3306" y="1236"/>
                  </a:cubicBezTo>
                  <a:lnTo>
                    <a:pt x="3306" y="1236"/>
                  </a:lnTo>
                  <a:cubicBezTo>
                    <a:pt x="3388" y="1245"/>
                    <a:pt x="3443" y="1300"/>
                    <a:pt x="3489" y="1337"/>
                  </a:cubicBezTo>
                  <a:cubicBezTo>
                    <a:pt x="3535" y="1373"/>
                    <a:pt x="3581" y="1401"/>
                    <a:pt x="3645" y="1401"/>
                  </a:cubicBezTo>
                  <a:cubicBezTo>
                    <a:pt x="3709" y="1401"/>
                    <a:pt x="3773" y="1383"/>
                    <a:pt x="3818" y="1346"/>
                  </a:cubicBezTo>
                  <a:cubicBezTo>
                    <a:pt x="3865" y="1309"/>
                    <a:pt x="3892" y="1254"/>
                    <a:pt x="3892" y="1154"/>
                  </a:cubicBezTo>
                  <a:cubicBezTo>
                    <a:pt x="3901" y="1044"/>
                    <a:pt x="3865" y="989"/>
                    <a:pt x="3818" y="953"/>
                  </a:cubicBezTo>
                </a:path>
              </a:pathLst>
            </a:custGeom>
            <a:solidFill>
              <a:schemeClr val="accent3"/>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80" name="Freeform 9"/>
            <p:cNvSpPr>
              <a:spLocks noChangeArrowheads="1"/>
            </p:cNvSpPr>
            <p:nvPr/>
          </p:nvSpPr>
          <p:spPr bwMode="auto">
            <a:xfrm>
              <a:off x="5557449" y="7963958"/>
              <a:ext cx="1785472" cy="1378480"/>
            </a:xfrm>
            <a:custGeom>
              <a:avLst/>
              <a:gdLst>
                <a:gd name="T0" fmla="*/ 2299 w 2977"/>
                <a:gd name="T1" fmla="*/ 46 h 2299"/>
                <a:gd name="T2" fmla="*/ 2299 w 2977"/>
                <a:gd name="T3" fmla="*/ 46 h 2299"/>
                <a:gd name="T4" fmla="*/ 2354 w 2977"/>
                <a:gd name="T5" fmla="*/ 129 h 2299"/>
                <a:gd name="T6" fmla="*/ 2445 w 2977"/>
                <a:gd name="T7" fmla="*/ 375 h 2299"/>
                <a:gd name="T8" fmla="*/ 2354 w 2977"/>
                <a:gd name="T9" fmla="*/ 659 h 2299"/>
                <a:gd name="T10" fmla="*/ 2024 w 2977"/>
                <a:gd name="T11" fmla="*/ 796 h 2299"/>
                <a:gd name="T12" fmla="*/ 1703 w 2977"/>
                <a:gd name="T13" fmla="*/ 659 h 2299"/>
                <a:gd name="T14" fmla="*/ 1621 w 2977"/>
                <a:gd name="T15" fmla="*/ 375 h 2299"/>
                <a:gd name="T16" fmla="*/ 1722 w 2977"/>
                <a:gd name="T17" fmla="*/ 119 h 2299"/>
                <a:gd name="T18" fmla="*/ 1786 w 2977"/>
                <a:gd name="T19" fmla="*/ 28 h 2299"/>
                <a:gd name="T20" fmla="*/ 1786 w 2977"/>
                <a:gd name="T21" fmla="*/ 0 h 2299"/>
                <a:gd name="T22" fmla="*/ 0 w 2977"/>
                <a:gd name="T23" fmla="*/ 0 h 2299"/>
                <a:gd name="T24" fmla="*/ 0 w 2977"/>
                <a:gd name="T25" fmla="*/ 879 h 2299"/>
                <a:gd name="T26" fmla="*/ 101 w 2977"/>
                <a:gd name="T27" fmla="*/ 879 h 2299"/>
                <a:gd name="T28" fmla="*/ 183 w 2977"/>
                <a:gd name="T29" fmla="*/ 833 h 2299"/>
                <a:gd name="T30" fmla="*/ 422 w 2977"/>
                <a:gd name="T31" fmla="*/ 741 h 2299"/>
                <a:gd name="T32" fmla="*/ 705 w 2977"/>
                <a:gd name="T33" fmla="*/ 824 h 2299"/>
                <a:gd name="T34" fmla="*/ 843 w 2977"/>
                <a:gd name="T35" fmla="*/ 1154 h 2299"/>
                <a:gd name="T36" fmla="*/ 705 w 2977"/>
                <a:gd name="T37" fmla="*/ 1474 h 2299"/>
                <a:gd name="T38" fmla="*/ 422 w 2977"/>
                <a:gd name="T39" fmla="*/ 1566 h 2299"/>
                <a:gd name="T40" fmla="*/ 174 w 2977"/>
                <a:gd name="T41" fmla="*/ 1465 h 2299"/>
                <a:gd name="T42" fmla="*/ 82 w 2977"/>
                <a:gd name="T43" fmla="*/ 1401 h 2299"/>
                <a:gd name="T44" fmla="*/ 0 w 2977"/>
                <a:gd name="T45" fmla="*/ 1401 h 2299"/>
                <a:gd name="T46" fmla="*/ 0 w 2977"/>
                <a:gd name="T47" fmla="*/ 2298 h 2299"/>
                <a:gd name="T48" fmla="*/ 1237 w 2977"/>
                <a:gd name="T49" fmla="*/ 2298 h 2299"/>
                <a:gd name="T50" fmla="*/ 1237 w 2977"/>
                <a:gd name="T51" fmla="*/ 2243 h 2299"/>
                <a:gd name="T52" fmla="*/ 1172 w 2977"/>
                <a:gd name="T53" fmla="*/ 2152 h 2299"/>
                <a:gd name="T54" fmla="*/ 1071 w 2977"/>
                <a:gd name="T55" fmla="*/ 1895 h 2299"/>
                <a:gd name="T56" fmla="*/ 1163 w 2977"/>
                <a:gd name="T57" fmla="*/ 1612 h 2299"/>
                <a:gd name="T58" fmla="*/ 1484 w 2977"/>
                <a:gd name="T59" fmla="*/ 1474 h 2299"/>
                <a:gd name="T60" fmla="*/ 1813 w 2977"/>
                <a:gd name="T61" fmla="*/ 1612 h 2299"/>
                <a:gd name="T62" fmla="*/ 1896 w 2977"/>
                <a:gd name="T63" fmla="*/ 1895 h 2299"/>
                <a:gd name="T64" fmla="*/ 1804 w 2977"/>
                <a:gd name="T65" fmla="*/ 2143 h 2299"/>
                <a:gd name="T66" fmla="*/ 1759 w 2977"/>
                <a:gd name="T67" fmla="*/ 2225 h 2299"/>
                <a:gd name="T68" fmla="*/ 1759 w 2977"/>
                <a:gd name="T69" fmla="*/ 2298 h 2299"/>
                <a:gd name="T70" fmla="*/ 2976 w 2977"/>
                <a:gd name="T71" fmla="*/ 2298 h 2299"/>
                <a:gd name="T72" fmla="*/ 2976 w 2977"/>
                <a:gd name="T73" fmla="*/ 0 h 2299"/>
                <a:gd name="T74" fmla="*/ 2299 w 2977"/>
                <a:gd name="T75" fmla="*/ 0 h 2299"/>
                <a:gd name="T76" fmla="*/ 2299 w 2977"/>
                <a:gd name="T77" fmla="*/ 46 h 2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77" h="2299">
                  <a:moveTo>
                    <a:pt x="2299" y="46"/>
                  </a:moveTo>
                  <a:lnTo>
                    <a:pt x="2299" y="46"/>
                  </a:lnTo>
                  <a:cubicBezTo>
                    <a:pt x="2299" y="55"/>
                    <a:pt x="2308" y="64"/>
                    <a:pt x="2354" y="129"/>
                  </a:cubicBezTo>
                  <a:cubicBezTo>
                    <a:pt x="2391" y="183"/>
                    <a:pt x="2445" y="265"/>
                    <a:pt x="2445" y="375"/>
                  </a:cubicBezTo>
                  <a:cubicBezTo>
                    <a:pt x="2445" y="467"/>
                    <a:pt x="2427" y="568"/>
                    <a:pt x="2354" y="659"/>
                  </a:cubicBezTo>
                  <a:cubicBezTo>
                    <a:pt x="2290" y="732"/>
                    <a:pt x="2161" y="796"/>
                    <a:pt x="2024" y="796"/>
                  </a:cubicBezTo>
                  <a:cubicBezTo>
                    <a:pt x="1887" y="787"/>
                    <a:pt x="1768" y="732"/>
                    <a:pt x="1703" y="659"/>
                  </a:cubicBezTo>
                  <a:cubicBezTo>
                    <a:pt x="1639" y="568"/>
                    <a:pt x="1621" y="467"/>
                    <a:pt x="1621" y="375"/>
                  </a:cubicBezTo>
                  <a:cubicBezTo>
                    <a:pt x="1621" y="265"/>
                    <a:pt x="1676" y="174"/>
                    <a:pt x="1722" y="119"/>
                  </a:cubicBezTo>
                  <a:cubicBezTo>
                    <a:pt x="1768" y="55"/>
                    <a:pt x="1786" y="46"/>
                    <a:pt x="1786" y="28"/>
                  </a:cubicBezTo>
                  <a:cubicBezTo>
                    <a:pt x="1786" y="0"/>
                    <a:pt x="1786" y="0"/>
                    <a:pt x="1786" y="0"/>
                  </a:cubicBezTo>
                  <a:cubicBezTo>
                    <a:pt x="0" y="0"/>
                    <a:pt x="0" y="0"/>
                    <a:pt x="0" y="0"/>
                  </a:cubicBezTo>
                  <a:cubicBezTo>
                    <a:pt x="0" y="879"/>
                    <a:pt x="0" y="879"/>
                    <a:pt x="0" y="879"/>
                  </a:cubicBezTo>
                  <a:cubicBezTo>
                    <a:pt x="101" y="879"/>
                    <a:pt x="101" y="879"/>
                    <a:pt x="101" y="879"/>
                  </a:cubicBezTo>
                  <a:cubicBezTo>
                    <a:pt x="110" y="879"/>
                    <a:pt x="119" y="879"/>
                    <a:pt x="183" y="833"/>
                  </a:cubicBezTo>
                  <a:cubicBezTo>
                    <a:pt x="238" y="787"/>
                    <a:pt x="321" y="741"/>
                    <a:pt x="422" y="741"/>
                  </a:cubicBezTo>
                  <a:cubicBezTo>
                    <a:pt x="522" y="741"/>
                    <a:pt x="623" y="760"/>
                    <a:pt x="705" y="824"/>
                  </a:cubicBezTo>
                  <a:cubicBezTo>
                    <a:pt x="788" y="888"/>
                    <a:pt x="843" y="1017"/>
                    <a:pt x="843" y="1154"/>
                  </a:cubicBezTo>
                  <a:cubicBezTo>
                    <a:pt x="843" y="1291"/>
                    <a:pt x="788" y="1410"/>
                    <a:pt x="705" y="1474"/>
                  </a:cubicBezTo>
                  <a:cubicBezTo>
                    <a:pt x="623" y="1548"/>
                    <a:pt x="522" y="1566"/>
                    <a:pt x="422" y="1566"/>
                  </a:cubicBezTo>
                  <a:cubicBezTo>
                    <a:pt x="312" y="1566"/>
                    <a:pt x="229" y="1511"/>
                    <a:pt x="174" y="1465"/>
                  </a:cubicBezTo>
                  <a:cubicBezTo>
                    <a:pt x="110" y="1410"/>
                    <a:pt x="92" y="1401"/>
                    <a:pt x="82" y="1401"/>
                  </a:cubicBezTo>
                  <a:cubicBezTo>
                    <a:pt x="0" y="1401"/>
                    <a:pt x="0" y="1401"/>
                    <a:pt x="0" y="1401"/>
                  </a:cubicBezTo>
                  <a:cubicBezTo>
                    <a:pt x="0" y="2298"/>
                    <a:pt x="0" y="2298"/>
                    <a:pt x="0" y="2298"/>
                  </a:cubicBezTo>
                  <a:cubicBezTo>
                    <a:pt x="1237" y="2298"/>
                    <a:pt x="1237" y="2298"/>
                    <a:pt x="1237" y="2298"/>
                  </a:cubicBezTo>
                  <a:cubicBezTo>
                    <a:pt x="1237" y="2243"/>
                    <a:pt x="1237" y="2243"/>
                    <a:pt x="1237" y="2243"/>
                  </a:cubicBezTo>
                  <a:cubicBezTo>
                    <a:pt x="1237" y="2225"/>
                    <a:pt x="1227" y="2215"/>
                    <a:pt x="1172" y="2152"/>
                  </a:cubicBezTo>
                  <a:cubicBezTo>
                    <a:pt x="1136" y="2097"/>
                    <a:pt x="1071" y="2005"/>
                    <a:pt x="1071" y="1895"/>
                  </a:cubicBezTo>
                  <a:cubicBezTo>
                    <a:pt x="1071" y="1804"/>
                    <a:pt x="1090" y="1703"/>
                    <a:pt x="1163" y="1612"/>
                  </a:cubicBezTo>
                  <a:cubicBezTo>
                    <a:pt x="1227" y="1539"/>
                    <a:pt x="1347" y="1484"/>
                    <a:pt x="1484" y="1474"/>
                  </a:cubicBezTo>
                  <a:cubicBezTo>
                    <a:pt x="1621" y="1474"/>
                    <a:pt x="1750" y="1539"/>
                    <a:pt x="1813" y="1612"/>
                  </a:cubicBezTo>
                  <a:cubicBezTo>
                    <a:pt x="1878" y="1703"/>
                    <a:pt x="1896" y="1804"/>
                    <a:pt x="1896" y="1895"/>
                  </a:cubicBezTo>
                  <a:cubicBezTo>
                    <a:pt x="1896" y="2005"/>
                    <a:pt x="1850" y="2088"/>
                    <a:pt x="1804" y="2143"/>
                  </a:cubicBezTo>
                  <a:cubicBezTo>
                    <a:pt x="1759" y="2206"/>
                    <a:pt x="1759" y="2215"/>
                    <a:pt x="1759" y="2225"/>
                  </a:cubicBezTo>
                  <a:cubicBezTo>
                    <a:pt x="1759" y="2298"/>
                    <a:pt x="1759" y="2298"/>
                    <a:pt x="1759" y="2298"/>
                  </a:cubicBezTo>
                  <a:cubicBezTo>
                    <a:pt x="2976" y="2298"/>
                    <a:pt x="2976" y="2298"/>
                    <a:pt x="2976" y="2298"/>
                  </a:cubicBezTo>
                  <a:cubicBezTo>
                    <a:pt x="2976" y="0"/>
                    <a:pt x="2976" y="0"/>
                    <a:pt x="2976" y="0"/>
                  </a:cubicBezTo>
                  <a:cubicBezTo>
                    <a:pt x="2299" y="0"/>
                    <a:pt x="2299" y="0"/>
                    <a:pt x="2299" y="0"/>
                  </a:cubicBezTo>
                  <a:lnTo>
                    <a:pt x="2299" y="46"/>
                  </a:lnTo>
                </a:path>
              </a:pathLst>
            </a:custGeom>
            <a:solidFill>
              <a:schemeClr val="accent3"/>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81" name="Freeform 10"/>
            <p:cNvSpPr>
              <a:spLocks noChangeArrowheads="1"/>
            </p:cNvSpPr>
            <p:nvPr/>
          </p:nvSpPr>
          <p:spPr bwMode="auto">
            <a:xfrm>
              <a:off x="7488405" y="7963958"/>
              <a:ext cx="1938890" cy="1907647"/>
            </a:xfrm>
            <a:custGeom>
              <a:avLst/>
              <a:gdLst>
                <a:gd name="T0" fmla="*/ 2297 w 3232"/>
                <a:gd name="T1" fmla="*/ 46 h 3178"/>
                <a:gd name="T2" fmla="*/ 2297 w 3232"/>
                <a:gd name="T3" fmla="*/ 46 h 3178"/>
                <a:gd name="T4" fmla="*/ 2352 w 3232"/>
                <a:gd name="T5" fmla="*/ 129 h 3178"/>
                <a:gd name="T6" fmla="*/ 2444 w 3232"/>
                <a:gd name="T7" fmla="*/ 375 h 3178"/>
                <a:gd name="T8" fmla="*/ 2352 w 3232"/>
                <a:gd name="T9" fmla="*/ 659 h 3178"/>
                <a:gd name="T10" fmla="*/ 2032 w 3232"/>
                <a:gd name="T11" fmla="*/ 796 h 3178"/>
                <a:gd name="T12" fmla="*/ 1702 w 3232"/>
                <a:gd name="T13" fmla="*/ 659 h 3178"/>
                <a:gd name="T14" fmla="*/ 1620 w 3232"/>
                <a:gd name="T15" fmla="*/ 375 h 3178"/>
                <a:gd name="T16" fmla="*/ 1720 w 3232"/>
                <a:gd name="T17" fmla="*/ 119 h 3178"/>
                <a:gd name="T18" fmla="*/ 1784 w 3232"/>
                <a:gd name="T19" fmla="*/ 28 h 3178"/>
                <a:gd name="T20" fmla="*/ 1784 w 3232"/>
                <a:gd name="T21" fmla="*/ 0 h 3178"/>
                <a:gd name="T22" fmla="*/ 0 w 3232"/>
                <a:gd name="T23" fmla="*/ 0 h 3178"/>
                <a:gd name="T24" fmla="*/ 0 w 3232"/>
                <a:gd name="T25" fmla="*/ 2298 h 3178"/>
                <a:gd name="T26" fmla="*/ 328 w 3232"/>
                <a:gd name="T27" fmla="*/ 2298 h 3178"/>
                <a:gd name="T28" fmla="*/ 328 w 3232"/>
                <a:gd name="T29" fmla="*/ 2582 h 3178"/>
                <a:gd name="T30" fmla="*/ 328 w 3232"/>
                <a:gd name="T31" fmla="*/ 2591 h 3178"/>
                <a:gd name="T32" fmla="*/ 228 w 3232"/>
                <a:gd name="T33" fmla="*/ 2765 h 3178"/>
                <a:gd name="T34" fmla="*/ 164 w 3232"/>
                <a:gd name="T35" fmla="*/ 2921 h 3178"/>
                <a:gd name="T36" fmla="*/ 210 w 3232"/>
                <a:gd name="T37" fmla="*/ 3095 h 3178"/>
                <a:gd name="T38" fmla="*/ 411 w 3232"/>
                <a:gd name="T39" fmla="*/ 3177 h 3178"/>
                <a:gd name="T40" fmla="*/ 604 w 3232"/>
                <a:gd name="T41" fmla="*/ 3104 h 3178"/>
                <a:gd name="T42" fmla="*/ 659 w 3232"/>
                <a:gd name="T43" fmla="*/ 2921 h 3178"/>
                <a:gd name="T44" fmla="*/ 595 w 3232"/>
                <a:gd name="T45" fmla="*/ 2774 h 3178"/>
                <a:gd name="T46" fmla="*/ 512 w 3232"/>
                <a:gd name="T47" fmla="*/ 2591 h 3178"/>
                <a:gd name="T48" fmla="*/ 512 w 3232"/>
                <a:gd name="T49" fmla="*/ 2298 h 3178"/>
                <a:gd name="T50" fmla="*/ 1556 w 3232"/>
                <a:gd name="T51" fmla="*/ 2298 h 3178"/>
                <a:gd name="T52" fmla="*/ 3085 w 3232"/>
                <a:gd name="T53" fmla="*/ 467 h 3178"/>
                <a:gd name="T54" fmla="*/ 3231 w 3232"/>
                <a:gd name="T55" fmla="*/ 0 h 3178"/>
                <a:gd name="T56" fmla="*/ 2297 w 3232"/>
                <a:gd name="T57" fmla="*/ 0 h 3178"/>
                <a:gd name="T58" fmla="*/ 2297 w 3232"/>
                <a:gd name="T59" fmla="*/ 46 h 3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32" h="3178">
                  <a:moveTo>
                    <a:pt x="2297" y="46"/>
                  </a:moveTo>
                  <a:lnTo>
                    <a:pt x="2297" y="46"/>
                  </a:lnTo>
                  <a:cubicBezTo>
                    <a:pt x="2297" y="55"/>
                    <a:pt x="2306" y="64"/>
                    <a:pt x="2352" y="129"/>
                  </a:cubicBezTo>
                  <a:cubicBezTo>
                    <a:pt x="2389" y="183"/>
                    <a:pt x="2444" y="265"/>
                    <a:pt x="2444" y="375"/>
                  </a:cubicBezTo>
                  <a:cubicBezTo>
                    <a:pt x="2444" y="467"/>
                    <a:pt x="2426" y="568"/>
                    <a:pt x="2352" y="659"/>
                  </a:cubicBezTo>
                  <a:cubicBezTo>
                    <a:pt x="2288" y="732"/>
                    <a:pt x="2169" y="796"/>
                    <a:pt x="2032" y="796"/>
                  </a:cubicBezTo>
                  <a:cubicBezTo>
                    <a:pt x="1894" y="787"/>
                    <a:pt x="1775" y="732"/>
                    <a:pt x="1702" y="659"/>
                  </a:cubicBezTo>
                  <a:cubicBezTo>
                    <a:pt x="1639" y="568"/>
                    <a:pt x="1620" y="467"/>
                    <a:pt x="1620" y="375"/>
                  </a:cubicBezTo>
                  <a:cubicBezTo>
                    <a:pt x="1620" y="265"/>
                    <a:pt x="1675" y="174"/>
                    <a:pt x="1720" y="119"/>
                  </a:cubicBezTo>
                  <a:cubicBezTo>
                    <a:pt x="1766" y="55"/>
                    <a:pt x="1784" y="46"/>
                    <a:pt x="1784" y="28"/>
                  </a:cubicBezTo>
                  <a:cubicBezTo>
                    <a:pt x="1784" y="0"/>
                    <a:pt x="1784" y="0"/>
                    <a:pt x="1784" y="0"/>
                  </a:cubicBezTo>
                  <a:cubicBezTo>
                    <a:pt x="0" y="0"/>
                    <a:pt x="0" y="0"/>
                    <a:pt x="0" y="0"/>
                  </a:cubicBezTo>
                  <a:cubicBezTo>
                    <a:pt x="0" y="2298"/>
                    <a:pt x="0" y="2298"/>
                    <a:pt x="0" y="2298"/>
                  </a:cubicBezTo>
                  <a:cubicBezTo>
                    <a:pt x="328" y="2298"/>
                    <a:pt x="328" y="2298"/>
                    <a:pt x="328" y="2298"/>
                  </a:cubicBezTo>
                  <a:cubicBezTo>
                    <a:pt x="328" y="2582"/>
                    <a:pt x="328" y="2582"/>
                    <a:pt x="328" y="2582"/>
                  </a:cubicBezTo>
                  <a:lnTo>
                    <a:pt x="328" y="2591"/>
                  </a:lnTo>
                  <a:cubicBezTo>
                    <a:pt x="319" y="2673"/>
                    <a:pt x="265" y="2719"/>
                    <a:pt x="228" y="2765"/>
                  </a:cubicBezTo>
                  <a:cubicBezTo>
                    <a:pt x="192" y="2820"/>
                    <a:pt x="164" y="2857"/>
                    <a:pt x="164" y="2921"/>
                  </a:cubicBezTo>
                  <a:cubicBezTo>
                    <a:pt x="164" y="2994"/>
                    <a:pt x="173" y="3059"/>
                    <a:pt x="210" y="3095"/>
                  </a:cubicBezTo>
                  <a:cubicBezTo>
                    <a:pt x="246" y="3140"/>
                    <a:pt x="301" y="3177"/>
                    <a:pt x="411" y="3177"/>
                  </a:cubicBezTo>
                  <a:cubicBezTo>
                    <a:pt x="512" y="3177"/>
                    <a:pt x="567" y="3150"/>
                    <a:pt x="604" y="3104"/>
                  </a:cubicBezTo>
                  <a:cubicBezTo>
                    <a:pt x="641" y="3059"/>
                    <a:pt x="659" y="2985"/>
                    <a:pt x="659" y="2921"/>
                  </a:cubicBezTo>
                  <a:cubicBezTo>
                    <a:pt x="659" y="2866"/>
                    <a:pt x="632" y="2820"/>
                    <a:pt x="595" y="2774"/>
                  </a:cubicBezTo>
                  <a:cubicBezTo>
                    <a:pt x="567" y="2719"/>
                    <a:pt x="512" y="2673"/>
                    <a:pt x="512" y="2591"/>
                  </a:cubicBezTo>
                  <a:cubicBezTo>
                    <a:pt x="512" y="2298"/>
                    <a:pt x="512" y="2298"/>
                    <a:pt x="512" y="2298"/>
                  </a:cubicBezTo>
                  <a:cubicBezTo>
                    <a:pt x="1556" y="2298"/>
                    <a:pt x="1556" y="2298"/>
                    <a:pt x="1556" y="2298"/>
                  </a:cubicBezTo>
                  <a:cubicBezTo>
                    <a:pt x="2260" y="1831"/>
                    <a:pt x="2801" y="1218"/>
                    <a:pt x="3085" y="467"/>
                  </a:cubicBezTo>
                  <a:cubicBezTo>
                    <a:pt x="3149" y="274"/>
                    <a:pt x="3195" y="129"/>
                    <a:pt x="3231" y="0"/>
                  </a:cubicBezTo>
                  <a:cubicBezTo>
                    <a:pt x="2297" y="0"/>
                    <a:pt x="2297" y="0"/>
                    <a:pt x="2297" y="0"/>
                  </a:cubicBezTo>
                  <a:lnTo>
                    <a:pt x="2297" y="46"/>
                  </a:lnTo>
                </a:path>
              </a:pathLst>
            </a:custGeom>
            <a:solidFill>
              <a:schemeClr val="accent3"/>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82" name="Freeform 11"/>
            <p:cNvSpPr>
              <a:spLocks noChangeArrowheads="1"/>
            </p:cNvSpPr>
            <p:nvPr/>
          </p:nvSpPr>
          <p:spPr bwMode="auto">
            <a:xfrm>
              <a:off x="3679398" y="8948209"/>
              <a:ext cx="2280114" cy="1902355"/>
            </a:xfrm>
            <a:custGeom>
              <a:avLst/>
              <a:gdLst>
                <a:gd name="T0" fmla="*/ 1502 w 3801"/>
                <a:gd name="T1" fmla="*/ 586 h 3169"/>
                <a:gd name="T2" fmla="*/ 1502 w 3801"/>
                <a:gd name="T3" fmla="*/ 586 h 3169"/>
                <a:gd name="T4" fmla="*/ 1594 w 3801"/>
                <a:gd name="T5" fmla="*/ 413 h 3169"/>
                <a:gd name="T6" fmla="*/ 1648 w 3801"/>
                <a:gd name="T7" fmla="*/ 256 h 3169"/>
                <a:gd name="T8" fmla="*/ 1603 w 3801"/>
                <a:gd name="T9" fmla="*/ 82 h 3169"/>
                <a:gd name="T10" fmla="*/ 1401 w 3801"/>
                <a:gd name="T11" fmla="*/ 0 h 3169"/>
                <a:gd name="T12" fmla="*/ 1208 w 3801"/>
                <a:gd name="T13" fmla="*/ 82 h 3169"/>
                <a:gd name="T14" fmla="*/ 1154 w 3801"/>
                <a:gd name="T15" fmla="*/ 256 h 3169"/>
                <a:gd name="T16" fmla="*/ 1218 w 3801"/>
                <a:gd name="T17" fmla="*/ 413 h 3169"/>
                <a:gd name="T18" fmla="*/ 1318 w 3801"/>
                <a:gd name="T19" fmla="*/ 586 h 3169"/>
                <a:gd name="T20" fmla="*/ 1318 w 3801"/>
                <a:gd name="T21" fmla="*/ 595 h 3169"/>
                <a:gd name="T22" fmla="*/ 1318 w 3801"/>
                <a:gd name="T23" fmla="*/ 907 h 3169"/>
                <a:gd name="T24" fmla="*/ 0 w 3801"/>
                <a:gd name="T25" fmla="*/ 907 h 3169"/>
                <a:gd name="T26" fmla="*/ 73 w 3801"/>
                <a:gd name="T27" fmla="*/ 943 h 3169"/>
                <a:gd name="T28" fmla="*/ 73 w 3801"/>
                <a:gd name="T29" fmla="*/ 1795 h 3169"/>
                <a:gd name="T30" fmla="*/ 504 w 3801"/>
                <a:gd name="T31" fmla="*/ 2912 h 3169"/>
                <a:gd name="T32" fmla="*/ 2601 w 3801"/>
                <a:gd name="T33" fmla="*/ 2912 h 3169"/>
                <a:gd name="T34" fmla="*/ 3031 w 3801"/>
                <a:gd name="T35" fmla="*/ 1795 h 3169"/>
                <a:gd name="T36" fmla="*/ 3031 w 3801"/>
                <a:gd name="T37" fmla="*/ 1703 h 3169"/>
                <a:gd name="T38" fmla="*/ 3754 w 3801"/>
                <a:gd name="T39" fmla="*/ 1730 h 3169"/>
                <a:gd name="T40" fmla="*/ 3800 w 3801"/>
                <a:gd name="T41" fmla="*/ 1730 h 3169"/>
                <a:gd name="T42" fmla="*/ 3800 w 3801"/>
                <a:gd name="T43" fmla="*/ 907 h 3169"/>
                <a:gd name="T44" fmla="*/ 1502 w 3801"/>
                <a:gd name="T45" fmla="*/ 907 h 3169"/>
                <a:gd name="T46" fmla="*/ 1502 w 3801"/>
                <a:gd name="T47" fmla="*/ 586 h 3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01" h="3169">
                  <a:moveTo>
                    <a:pt x="1502" y="586"/>
                  </a:moveTo>
                  <a:lnTo>
                    <a:pt x="1502" y="586"/>
                  </a:lnTo>
                  <a:cubicBezTo>
                    <a:pt x="1502" y="504"/>
                    <a:pt x="1557" y="458"/>
                    <a:pt x="1594" y="413"/>
                  </a:cubicBezTo>
                  <a:cubicBezTo>
                    <a:pt x="1630" y="357"/>
                    <a:pt x="1648" y="321"/>
                    <a:pt x="1648" y="256"/>
                  </a:cubicBezTo>
                  <a:cubicBezTo>
                    <a:pt x="1648" y="192"/>
                    <a:pt x="1639" y="119"/>
                    <a:pt x="1603" y="82"/>
                  </a:cubicBezTo>
                  <a:cubicBezTo>
                    <a:pt x="1566" y="36"/>
                    <a:pt x="1511" y="0"/>
                    <a:pt x="1401" y="0"/>
                  </a:cubicBezTo>
                  <a:cubicBezTo>
                    <a:pt x="1300" y="9"/>
                    <a:pt x="1236" y="36"/>
                    <a:pt x="1208" y="82"/>
                  </a:cubicBezTo>
                  <a:cubicBezTo>
                    <a:pt x="1172" y="128"/>
                    <a:pt x="1154" y="192"/>
                    <a:pt x="1154" y="256"/>
                  </a:cubicBezTo>
                  <a:cubicBezTo>
                    <a:pt x="1154" y="321"/>
                    <a:pt x="1181" y="357"/>
                    <a:pt x="1218" y="413"/>
                  </a:cubicBezTo>
                  <a:cubicBezTo>
                    <a:pt x="1254" y="458"/>
                    <a:pt x="1309" y="504"/>
                    <a:pt x="1318" y="586"/>
                  </a:cubicBezTo>
                  <a:cubicBezTo>
                    <a:pt x="1318" y="595"/>
                    <a:pt x="1318" y="595"/>
                    <a:pt x="1318" y="595"/>
                  </a:cubicBezTo>
                  <a:cubicBezTo>
                    <a:pt x="1318" y="907"/>
                    <a:pt x="1318" y="907"/>
                    <a:pt x="1318" y="907"/>
                  </a:cubicBezTo>
                  <a:cubicBezTo>
                    <a:pt x="0" y="907"/>
                    <a:pt x="0" y="907"/>
                    <a:pt x="0" y="907"/>
                  </a:cubicBezTo>
                  <a:cubicBezTo>
                    <a:pt x="28" y="916"/>
                    <a:pt x="46" y="934"/>
                    <a:pt x="73" y="943"/>
                  </a:cubicBezTo>
                  <a:cubicBezTo>
                    <a:pt x="73" y="1795"/>
                    <a:pt x="73" y="1795"/>
                    <a:pt x="73" y="1795"/>
                  </a:cubicBezTo>
                  <a:cubicBezTo>
                    <a:pt x="64" y="2207"/>
                    <a:pt x="229" y="2619"/>
                    <a:pt x="504" y="2912"/>
                  </a:cubicBezTo>
                  <a:cubicBezTo>
                    <a:pt x="1337" y="3140"/>
                    <a:pt x="1849" y="3168"/>
                    <a:pt x="2601" y="2912"/>
                  </a:cubicBezTo>
                  <a:cubicBezTo>
                    <a:pt x="2875" y="2619"/>
                    <a:pt x="3031" y="2207"/>
                    <a:pt x="3031" y="1795"/>
                  </a:cubicBezTo>
                  <a:cubicBezTo>
                    <a:pt x="3031" y="1703"/>
                    <a:pt x="3031" y="1703"/>
                    <a:pt x="3031" y="1703"/>
                  </a:cubicBezTo>
                  <a:cubicBezTo>
                    <a:pt x="3259" y="1721"/>
                    <a:pt x="3507" y="1730"/>
                    <a:pt x="3754" y="1730"/>
                  </a:cubicBezTo>
                  <a:cubicBezTo>
                    <a:pt x="3763" y="1730"/>
                    <a:pt x="3782" y="1730"/>
                    <a:pt x="3800" y="1730"/>
                  </a:cubicBezTo>
                  <a:cubicBezTo>
                    <a:pt x="3800" y="907"/>
                    <a:pt x="3800" y="907"/>
                    <a:pt x="3800" y="907"/>
                  </a:cubicBezTo>
                  <a:cubicBezTo>
                    <a:pt x="1502" y="907"/>
                    <a:pt x="1502" y="907"/>
                    <a:pt x="1502" y="907"/>
                  </a:cubicBezTo>
                  <a:lnTo>
                    <a:pt x="1502" y="586"/>
                  </a:lnTo>
                </a:path>
              </a:pathLst>
            </a:custGeom>
            <a:solidFill>
              <a:schemeClr val="accent5"/>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83" name="Freeform 12"/>
            <p:cNvSpPr>
              <a:spLocks noChangeArrowheads="1"/>
            </p:cNvSpPr>
            <p:nvPr/>
          </p:nvSpPr>
          <p:spPr bwMode="auto">
            <a:xfrm>
              <a:off x="6102350" y="8948208"/>
              <a:ext cx="2076437" cy="1830917"/>
            </a:xfrm>
            <a:custGeom>
              <a:avLst/>
              <a:gdLst>
                <a:gd name="T0" fmla="*/ 2985 w 3462"/>
                <a:gd name="T1" fmla="*/ 952 h 3050"/>
                <a:gd name="T2" fmla="*/ 2985 w 3462"/>
                <a:gd name="T3" fmla="*/ 952 h 3050"/>
                <a:gd name="T4" fmla="*/ 3040 w 3462"/>
                <a:gd name="T5" fmla="*/ 1034 h 3050"/>
                <a:gd name="T6" fmla="*/ 3131 w 3462"/>
                <a:gd name="T7" fmla="*/ 1282 h 3050"/>
                <a:gd name="T8" fmla="*/ 3040 w 3462"/>
                <a:gd name="T9" fmla="*/ 1565 h 3050"/>
                <a:gd name="T10" fmla="*/ 2719 w 3462"/>
                <a:gd name="T11" fmla="*/ 1703 h 3050"/>
                <a:gd name="T12" fmla="*/ 2390 w 3462"/>
                <a:gd name="T13" fmla="*/ 1565 h 3050"/>
                <a:gd name="T14" fmla="*/ 2308 w 3462"/>
                <a:gd name="T15" fmla="*/ 1282 h 3050"/>
                <a:gd name="T16" fmla="*/ 2408 w 3462"/>
                <a:gd name="T17" fmla="*/ 1034 h 3050"/>
                <a:gd name="T18" fmla="*/ 2472 w 3462"/>
                <a:gd name="T19" fmla="*/ 934 h 3050"/>
                <a:gd name="T20" fmla="*/ 2472 w 3462"/>
                <a:gd name="T21" fmla="*/ 907 h 3050"/>
                <a:gd name="T22" fmla="*/ 686 w 3462"/>
                <a:gd name="T23" fmla="*/ 907 h 3050"/>
                <a:gd name="T24" fmla="*/ 686 w 3462"/>
                <a:gd name="T25" fmla="*/ 586 h 3050"/>
                <a:gd name="T26" fmla="*/ 769 w 3462"/>
                <a:gd name="T27" fmla="*/ 413 h 3050"/>
                <a:gd name="T28" fmla="*/ 833 w 3462"/>
                <a:gd name="T29" fmla="*/ 256 h 3050"/>
                <a:gd name="T30" fmla="*/ 778 w 3462"/>
                <a:gd name="T31" fmla="*/ 82 h 3050"/>
                <a:gd name="T32" fmla="*/ 577 w 3462"/>
                <a:gd name="T33" fmla="*/ 0 h 3050"/>
                <a:gd name="T34" fmla="*/ 385 w 3462"/>
                <a:gd name="T35" fmla="*/ 82 h 3050"/>
                <a:gd name="T36" fmla="*/ 330 w 3462"/>
                <a:gd name="T37" fmla="*/ 256 h 3050"/>
                <a:gd name="T38" fmla="*/ 394 w 3462"/>
                <a:gd name="T39" fmla="*/ 413 h 3050"/>
                <a:gd name="T40" fmla="*/ 495 w 3462"/>
                <a:gd name="T41" fmla="*/ 586 h 3050"/>
                <a:gd name="T42" fmla="*/ 495 w 3462"/>
                <a:gd name="T43" fmla="*/ 595 h 3050"/>
                <a:gd name="T44" fmla="*/ 495 w 3462"/>
                <a:gd name="T45" fmla="*/ 907 h 3050"/>
                <a:gd name="T46" fmla="*/ 0 w 3462"/>
                <a:gd name="T47" fmla="*/ 907 h 3050"/>
                <a:gd name="T48" fmla="*/ 0 w 3462"/>
                <a:gd name="T49" fmla="*/ 1721 h 3050"/>
                <a:gd name="T50" fmla="*/ 449 w 3462"/>
                <a:gd name="T51" fmla="*/ 1703 h 3050"/>
                <a:gd name="T52" fmla="*/ 449 w 3462"/>
                <a:gd name="T53" fmla="*/ 1795 h 3050"/>
                <a:gd name="T54" fmla="*/ 879 w 3462"/>
                <a:gd name="T55" fmla="*/ 2912 h 3050"/>
                <a:gd name="T56" fmla="*/ 2985 w 3462"/>
                <a:gd name="T57" fmla="*/ 2912 h 3050"/>
                <a:gd name="T58" fmla="*/ 3407 w 3462"/>
                <a:gd name="T59" fmla="*/ 1795 h 3050"/>
                <a:gd name="T60" fmla="*/ 3407 w 3462"/>
                <a:gd name="T61" fmla="*/ 934 h 3050"/>
                <a:gd name="T62" fmla="*/ 3461 w 3462"/>
                <a:gd name="T63" fmla="*/ 907 h 3050"/>
                <a:gd name="T64" fmla="*/ 2985 w 3462"/>
                <a:gd name="T65" fmla="*/ 907 h 3050"/>
                <a:gd name="T66" fmla="*/ 2985 w 3462"/>
                <a:gd name="T67" fmla="*/ 952 h 3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62" h="3050">
                  <a:moveTo>
                    <a:pt x="2985" y="952"/>
                  </a:moveTo>
                  <a:lnTo>
                    <a:pt x="2985" y="952"/>
                  </a:lnTo>
                  <a:cubicBezTo>
                    <a:pt x="2985" y="971"/>
                    <a:pt x="2994" y="971"/>
                    <a:pt x="3040" y="1034"/>
                  </a:cubicBezTo>
                  <a:cubicBezTo>
                    <a:pt x="3076" y="1089"/>
                    <a:pt x="3131" y="1172"/>
                    <a:pt x="3131" y="1282"/>
                  </a:cubicBezTo>
                  <a:cubicBezTo>
                    <a:pt x="3131" y="1374"/>
                    <a:pt x="3113" y="1474"/>
                    <a:pt x="3040" y="1565"/>
                  </a:cubicBezTo>
                  <a:cubicBezTo>
                    <a:pt x="2976" y="1648"/>
                    <a:pt x="2857" y="1703"/>
                    <a:pt x="2719" y="1703"/>
                  </a:cubicBezTo>
                  <a:cubicBezTo>
                    <a:pt x="2582" y="1703"/>
                    <a:pt x="2463" y="1639"/>
                    <a:pt x="2390" y="1565"/>
                  </a:cubicBezTo>
                  <a:cubicBezTo>
                    <a:pt x="2326" y="1483"/>
                    <a:pt x="2308" y="1374"/>
                    <a:pt x="2308" y="1282"/>
                  </a:cubicBezTo>
                  <a:cubicBezTo>
                    <a:pt x="2308" y="1172"/>
                    <a:pt x="2362" y="1089"/>
                    <a:pt x="2408" y="1034"/>
                  </a:cubicBezTo>
                  <a:cubicBezTo>
                    <a:pt x="2454" y="971"/>
                    <a:pt x="2472" y="952"/>
                    <a:pt x="2472" y="934"/>
                  </a:cubicBezTo>
                  <a:cubicBezTo>
                    <a:pt x="2472" y="907"/>
                    <a:pt x="2472" y="907"/>
                    <a:pt x="2472" y="907"/>
                  </a:cubicBezTo>
                  <a:cubicBezTo>
                    <a:pt x="686" y="907"/>
                    <a:pt x="686" y="907"/>
                    <a:pt x="686" y="907"/>
                  </a:cubicBezTo>
                  <a:cubicBezTo>
                    <a:pt x="686" y="586"/>
                    <a:pt x="686" y="586"/>
                    <a:pt x="686" y="586"/>
                  </a:cubicBezTo>
                  <a:cubicBezTo>
                    <a:pt x="686" y="504"/>
                    <a:pt x="732" y="458"/>
                    <a:pt x="769" y="413"/>
                  </a:cubicBezTo>
                  <a:cubicBezTo>
                    <a:pt x="806" y="357"/>
                    <a:pt x="833" y="321"/>
                    <a:pt x="833" y="256"/>
                  </a:cubicBezTo>
                  <a:cubicBezTo>
                    <a:pt x="833" y="192"/>
                    <a:pt x="815" y="119"/>
                    <a:pt x="778" y="82"/>
                  </a:cubicBezTo>
                  <a:cubicBezTo>
                    <a:pt x="741" y="36"/>
                    <a:pt x="686" y="0"/>
                    <a:pt x="577" y="0"/>
                  </a:cubicBezTo>
                  <a:cubicBezTo>
                    <a:pt x="477" y="9"/>
                    <a:pt x="421" y="36"/>
                    <a:pt x="385" y="82"/>
                  </a:cubicBezTo>
                  <a:cubicBezTo>
                    <a:pt x="348" y="128"/>
                    <a:pt x="330" y="192"/>
                    <a:pt x="330" y="256"/>
                  </a:cubicBezTo>
                  <a:cubicBezTo>
                    <a:pt x="330" y="321"/>
                    <a:pt x="357" y="357"/>
                    <a:pt x="394" y="413"/>
                  </a:cubicBezTo>
                  <a:cubicBezTo>
                    <a:pt x="440" y="458"/>
                    <a:pt x="486" y="504"/>
                    <a:pt x="495" y="586"/>
                  </a:cubicBezTo>
                  <a:cubicBezTo>
                    <a:pt x="495" y="595"/>
                    <a:pt x="495" y="595"/>
                    <a:pt x="495" y="595"/>
                  </a:cubicBezTo>
                  <a:cubicBezTo>
                    <a:pt x="495" y="907"/>
                    <a:pt x="495" y="907"/>
                    <a:pt x="495" y="907"/>
                  </a:cubicBezTo>
                  <a:cubicBezTo>
                    <a:pt x="0" y="907"/>
                    <a:pt x="0" y="907"/>
                    <a:pt x="0" y="907"/>
                  </a:cubicBezTo>
                  <a:cubicBezTo>
                    <a:pt x="0" y="1721"/>
                    <a:pt x="0" y="1721"/>
                    <a:pt x="0" y="1721"/>
                  </a:cubicBezTo>
                  <a:cubicBezTo>
                    <a:pt x="155" y="1721"/>
                    <a:pt x="302" y="1721"/>
                    <a:pt x="449" y="1703"/>
                  </a:cubicBezTo>
                  <a:cubicBezTo>
                    <a:pt x="449" y="1795"/>
                    <a:pt x="449" y="1795"/>
                    <a:pt x="449" y="1795"/>
                  </a:cubicBezTo>
                  <a:cubicBezTo>
                    <a:pt x="449" y="2207"/>
                    <a:pt x="604" y="2619"/>
                    <a:pt x="879" y="2912"/>
                  </a:cubicBezTo>
                  <a:cubicBezTo>
                    <a:pt x="1712" y="3049"/>
                    <a:pt x="2207" y="3049"/>
                    <a:pt x="2985" y="2912"/>
                  </a:cubicBezTo>
                  <a:cubicBezTo>
                    <a:pt x="3260" y="2619"/>
                    <a:pt x="3416" y="2207"/>
                    <a:pt x="3407" y="1795"/>
                  </a:cubicBezTo>
                  <a:cubicBezTo>
                    <a:pt x="3407" y="934"/>
                    <a:pt x="3407" y="934"/>
                    <a:pt x="3407" y="934"/>
                  </a:cubicBezTo>
                  <a:cubicBezTo>
                    <a:pt x="3425" y="925"/>
                    <a:pt x="3443" y="916"/>
                    <a:pt x="3461" y="907"/>
                  </a:cubicBezTo>
                  <a:cubicBezTo>
                    <a:pt x="2985" y="907"/>
                    <a:pt x="2985" y="907"/>
                    <a:pt x="2985" y="907"/>
                  </a:cubicBezTo>
                  <a:lnTo>
                    <a:pt x="2985" y="952"/>
                  </a:lnTo>
                </a:path>
              </a:pathLst>
            </a:custGeom>
            <a:solidFill>
              <a:schemeClr val="accent5"/>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84" name="Freeform 13"/>
            <p:cNvSpPr>
              <a:spLocks noChangeArrowheads="1"/>
            </p:cNvSpPr>
            <p:nvPr/>
          </p:nvSpPr>
          <p:spPr bwMode="auto">
            <a:xfrm>
              <a:off x="4811518" y="2053167"/>
              <a:ext cx="2856756" cy="2465917"/>
            </a:xfrm>
            <a:custGeom>
              <a:avLst/>
              <a:gdLst>
                <a:gd name="T0" fmla="*/ 3717 w 4762"/>
                <a:gd name="T1" fmla="*/ 100 h 4111"/>
                <a:gd name="T2" fmla="*/ 3717 w 4762"/>
                <a:gd name="T3" fmla="*/ 100 h 4111"/>
                <a:gd name="T4" fmla="*/ 3379 w 4762"/>
                <a:gd name="T5" fmla="*/ 45 h 4111"/>
                <a:gd name="T6" fmla="*/ 1438 w 4762"/>
                <a:gd name="T7" fmla="*/ 887 h 4111"/>
                <a:gd name="T8" fmla="*/ 1438 w 4762"/>
                <a:gd name="T9" fmla="*/ 887 h 4111"/>
                <a:gd name="T10" fmla="*/ 28 w 4762"/>
                <a:gd name="T11" fmla="*/ 2370 h 4111"/>
                <a:gd name="T12" fmla="*/ 9 w 4762"/>
                <a:gd name="T13" fmla="*/ 2398 h 4111"/>
                <a:gd name="T14" fmla="*/ 9 w 4762"/>
                <a:gd name="T15" fmla="*/ 2398 h 4111"/>
                <a:gd name="T16" fmla="*/ 28 w 4762"/>
                <a:gd name="T17" fmla="*/ 2389 h 4111"/>
                <a:gd name="T18" fmla="*/ 266 w 4762"/>
                <a:gd name="T19" fmla="*/ 3771 h 4111"/>
                <a:gd name="T20" fmla="*/ 375 w 4762"/>
                <a:gd name="T21" fmla="*/ 4019 h 4111"/>
                <a:gd name="T22" fmla="*/ 660 w 4762"/>
                <a:gd name="T23" fmla="*/ 4101 h 4111"/>
                <a:gd name="T24" fmla="*/ 879 w 4762"/>
                <a:gd name="T25" fmla="*/ 2297 h 4111"/>
                <a:gd name="T26" fmla="*/ 961 w 4762"/>
                <a:gd name="T27" fmla="*/ 2215 h 4111"/>
                <a:gd name="T28" fmla="*/ 1053 w 4762"/>
                <a:gd name="T29" fmla="*/ 2151 h 4111"/>
                <a:gd name="T30" fmla="*/ 2134 w 4762"/>
                <a:gd name="T31" fmla="*/ 1904 h 4111"/>
                <a:gd name="T32" fmla="*/ 2629 w 4762"/>
                <a:gd name="T33" fmla="*/ 2114 h 4111"/>
                <a:gd name="T34" fmla="*/ 2180 w 4762"/>
                <a:gd name="T35" fmla="*/ 2572 h 4111"/>
                <a:gd name="T36" fmla="*/ 2015 w 4762"/>
                <a:gd name="T37" fmla="*/ 2929 h 4111"/>
                <a:gd name="T38" fmla="*/ 2134 w 4762"/>
                <a:gd name="T39" fmla="*/ 3259 h 4111"/>
                <a:gd name="T40" fmla="*/ 2811 w 4762"/>
                <a:gd name="T41" fmla="*/ 3185 h 4111"/>
                <a:gd name="T42" fmla="*/ 4166 w 4762"/>
                <a:gd name="T43" fmla="*/ 2178 h 4111"/>
                <a:gd name="T44" fmla="*/ 4423 w 4762"/>
                <a:gd name="T45" fmla="*/ 1977 h 4111"/>
                <a:gd name="T46" fmla="*/ 4706 w 4762"/>
                <a:gd name="T47" fmla="*/ 1281 h 4111"/>
                <a:gd name="T48" fmla="*/ 4624 w 4762"/>
                <a:gd name="T49" fmla="*/ 915 h 4111"/>
                <a:gd name="T50" fmla="*/ 3717 w 4762"/>
                <a:gd name="T51" fmla="*/ 100 h 4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62" h="4111">
                  <a:moveTo>
                    <a:pt x="3717" y="100"/>
                  </a:moveTo>
                  <a:lnTo>
                    <a:pt x="3717" y="100"/>
                  </a:lnTo>
                  <a:cubicBezTo>
                    <a:pt x="3626" y="18"/>
                    <a:pt x="3489" y="0"/>
                    <a:pt x="3379" y="45"/>
                  </a:cubicBezTo>
                  <a:cubicBezTo>
                    <a:pt x="1438" y="887"/>
                    <a:pt x="1438" y="887"/>
                    <a:pt x="1438" y="887"/>
                  </a:cubicBezTo>
                  <a:lnTo>
                    <a:pt x="1438" y="887"/>
                  </a:lnTo>
                  <a:cubicBezTo>
                    <a:pt x="1209" y="988"/>
                    <a:pt x="0" y="2142"/>
                    <a:pt x="28" y="2370"/>
                  </a:cubicBezTo>
                  <a:cubicBezTo>
                    <a:pt x="28" y="2380"/>
                    <a:pt x="9" y="2389"/>
                    <a:pt x="9" y="2398"/>
                  </a:cubicBezTo>
                  <a:lnTo>
                    <a:pt x="9" y="2398"/>
                  </a:lnTo>
                  <a:lnTo>
                    <a:pt x="28" y="2389"/>
                  </a:lnTo>
                  <a:cubicBezTo>
                    <a:pt x="266" y="3771"/>
                    <a:pt x="266" y="3771"/>
                    <a:pt x="266" y="3771"/>
                  </a:cubicBezTo>
                  <a:cubicBezTo>
                    <a:pt x="266" y="3863"/>
                    <a:pt x="311" y="3955"/>
                    <a:pt x="375" y="4019"/>
                  </a:cubicBezTo>
                  <a:cubicBezTo>
                    <a:pt x="449" y="4083"/>
                    <a:pt x="559" y="4110"/>
                    <a:pt x="660" y="4101"/>
                  </a:cubicBezTo>
                  <a:cubicBezTo>
                    <a:pt x="348" y="3525"/>
                    <a:pt x="412" y="2801"/>
                    <a:pt x="879" y="2297"/>
                  </a:cubicBezTo>
                  <a:cubicBezTo>
                    <a:pt x="916" y="2260"/>
                    <a:pt x="943" y="2233"/>
                    <a:pt x="961" y="2215"/>
                  </a:cubicBezTo>
                  <a:cubicBezTo>
                    <a:pt x="989" y="2187"/>
                    <a:pt x="1026" y="2160"/>
                    <a:pt x="1053" y="2151"/>
                  </a:cubicBezTo>
                  <a:cubicBezTo>
                    <a:pt x="1438" y="2060"/>
                    <a:pt x="1849" y="1968"/>
                    <a:pt x="2134" y="1904"/>
                  </a:cubicBezTo>
                  <a:cubicBezTo>
                    <a:pt x="2143" y="1904"/>
                    <a:pt x="2509" y="1913"/>
                    <a:pt x="2629" y="2114"/>
                  </a:cubicBezTo>
                  <a:cubicBezTo>
                    <a:pt x="2180" y="2572"/>
                    <a:pt x="2180" y="2572"/>
                    <a:pt x="2180" y="2572"/>
                  </a:cubicBezTo>
                  <a:cubicBezTo>
                    <a:pt x="2088" y="2673"/>
                    <a:pt x="2024" y="2801"/>
                    <a:pt x="2015" y="2929"/>
                  </a:cubicBezTo>
                  <a:cubicBezTo>
                    <a:pt x="2006" y="3058"/>
                    <a:pt x="2051" y="3176"/>
                    <a:pt x="2134" y="3259"/>
                  </a:cubicBezTo>
                  <a:cubicBezTo>
                    <a:pt x="2307" y="3415"/>
                    <a:pt x="2619" y="3378"/>
                    <a:pt x="2811" y="3185"/>
                  </a:cubicBezTo>
                  <a:cubicBezTo>
                    <a:pt x="3314" y="2645"/>
                    <a:pt x="3553" y="2260"/>
                    <a:pt x="4166" y="2178"/>
                  </a:cubicBezTo>
                  <a:cubicBezTo>
                    <a:pt x="4285" y="2160"/>
                    <a:pt x="4377" y="2087"/>
                    <a:pt x="4423" y="1977"/>
                  </a:cubicBezTo>
                  <a:cubicBezTo>
                    <a:pt x="4706" y="1281"/>
                    <a:pt x="4706" y="1281"/>
                    <a:pt x="4706" y="1281"/>
                  </a:cubicBezTo>
                  <a:cubicBezTo>
                    <a:pt x="4761" y="1153"/>
                    <a:pt x="4725" y="1007"/>
                    <a:pt x="4624" y="915"/>
                  </a:cubicBezTo>
                  <a:lnTo>
                    <a:pt x="3717" y="100"/>
                  </a:lnTo>
                </a:path>
              </a:pathLst>
            </a:custGeom>
            <a:solidFill>
              <a:schemeClr val="accent5"/>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85" name="Freeform 14"/>
            <p:cNvSpPr>
              <a:spLocks noChangeArrowheads="1"/>
            </p:cNvSpPr>
            <p:nvPr/>
          </p:nvSpPr>
          <p:spPr bwMode="auto">
            <a:xfrm>
              <a:off x="4949067" y="3278189"/>
              <a:ext cx="1973278" cy="2010833"/>
            </a:xfrm>
            <a:custGeom>
              <a:avLst/>
              <a:gdLst>
                <a:gd name="T0" fmla="*/ 2848 w 3288"/>
                <a:gd name="T1" fmla="*/ 2289 h 3352"/>
                <a:gd name="T2" fmla="*/ 2848 w 3288"/>
                <a:gd name="T3" fmla="*/ 2289 h 3352"/>
                <a:gd name="T4" fmla="*/ 3205 w 3288"/>
                <a:gd name="T5" fmla="*/ 1035 h 3352"/>
                <a:gd name="T6" fmla="*/ 3003 w 3288"/>
                <a:gd name="T7" fmla="*/ 907 h 3352"/>
                <a:gd name="T8" fmla="*/ 2912 w 3288"/>
                <a:gd name="T9" fmla="*/ 952 h 3352"/>
                <a:gd name="T10" fmla="*/ 2664 w 3288"/>
                <a:gd name="T11" fmla="*/ 1227 h 3352"/>
                <a:gd name="T12" fmla="*/ 1831 w 3288"/>
                <a:gd name="T13" fmla="*/ 1318 h 3352"/>
                <a:gd name="T14" fmla="*/ 1822 w 3288"/>
                <a:gd name="T15" fmla="*/ 1309 h 3352"/>
                <a:gd name="T16" fmla="*/ 1657 w 3288"/>
                <a:gd name="T17" fmla="*/ 879 h 3352"/>
                <a:gd name="T18" fmla="*/ 1859 w 3288"/>
                <a:gd name="T19" fmla="*/ 440 h 3352"/>
                <a:gd name="T20" fmla="*/ 1868 w 3288"/>
                <a:gd name="T21" fmla="*/ 440 h 3352"/>
                <a:gd name="T22" fmla="*/ 1877 w 3288"/>
                <a:gd name="T23" fmla="*/ 421 h 3352"/>
                <a:gd name="T24" fmla="*/ 2014 w 3288"/>
                <a:gd name="T25" fmla="*/ 284 h 3352"/>
                <a:gd name="T26" fmla="*/ 2014 w 3288"/>
                <a:gd name="T27" fmla="*/ 46 h 3352"/>
                <a:gd name="T28" fmla="*/ 1887 w 3288"/>
                <a:gd name="T29" fmla="*/ 0 h 3352"/>
                <a:gd name="T30" fmla="*/ 1859 w 3288"/>
                <a:gd name="T31" fmla="*/ 0 h 3352"/>
                <a:gd name="T32" fmla="*/ 898 w 3288"/>
                <a:gd name="T33" fmla="*/ 219 h 3352"/>
                <a:gd name="T34" fmla="*/ 852 w 3288"/>
                <a:gd name="T35" fmla="*/ 238 h 3352"/>
                <a:gd name="T36" fmla="*/ 815 w 3288"/>
                <a:gd name="T37" fmla="*/ 266 h 3352"/>
                <a:gd name="T38" fmla="*/ 742 w 3288"/>
                <a:gd name="T39" fmla="*/ 339 h 3352"/>
                <a:gd name="T40" fmla="*/ 385 w 3288"/>
                <a:gd name="T41" fmla="*/ 1090 h 3352"/>
                <a:gd name="T42" fmla="*/ 705 w 3288"/>
                <a:gd name="T43" fmla="*/ 2243 h 3352"/>
                <a:gd name="T44" fmla="*/ 467 w 3288"/>
                <a:gd name="T45" fmla="*/ 2463 h 3352"/>
                <a:gd name="T46" fmla="*/ 467 w 3288"/>
                <a:gd name="T47" fmla="*/ 2463 h 3352"/>
                <a:gd name="T48" fmla="*/ 265 w 3288"/>
                <a:gd name="T49" fmla="*/ 2509 h 3352"/>
                <a:gd name="T50" fmla="*/ 110 w 3288"/>
                <a:gd name="T51" fmla="*/ 2564 h 3352"/>
                <a:gd name="T52" fmla="*/ 9 w 3288"/>
                <a:gd name="T53" fmla="*/ 2719 h 3352"/>
                <a:gd name="T54" fmla="*/ 91 w 3288"/>
                <a:gd name="T55" fmla="*/ 2921 h 3352"/>
                <a:gd name="T56" fmla="*/ 275 w 3288"/>
                <a:gd name="T57" fmla="*/ 3013 h 3352"/>
                <a:gd name="T58" fmla="*/ 440 w 3288"/>
                <a:gd name="T59" fmla="*/ 2930 h 3352"/>
                <a:gd name="T60" fmla="*/ 513 w 3288"/>
                <a:gd name="T61" fmla="*/ 2783 h 3352"/>
                <a:gd name="T62" fmla="*/ 586 w 3288"/>
                <a:gd name="T63" fmla="*/ 2609 h 3352"/>
                <a:gd name="T64" fmla="*/ 843 w 3288"/>
                <a:gd name="T65" fmla="*/ 2381 h 3352"/>
                <a:gd name="T66" fmla="*/ 2344 w 3288"/>
                <a:gd name="T67" fmla="*/ 2636 h 3352"/>
                <a:gd name="T68" fmla="*/ 2472 w 3288"/>
                <a:gd name="T69" fmla="*/ 2839 h 3352"/>
                <a:gd name="T70" fmla="*/ 2472 w 3288"/>
                <a:gd name="T71" fmla="*/ 2839 h 3352"/>
                <a:gd name="T72" fmla="*/ 2481 w 3288"/>
                <a:gd name="T73" fmla="*/ 3049 h 3352"/>
                <a:gd name="T74" fmla="*/ 2509 w 3288"/>
                <a:gd name="T75" fmla="*/ 3214 h 3352"/>
                <a:gd name="T76" fmla="*/ 2646 w 3288"/>
                <a:gd name="T77" fmla="*/ 3333 h 3352"/>
                <a:gd name="T78" fmla="*/ 2857 w 3288"/>
                <a:gd name="T79" fmla="*/ 3296 h 3352"/>
                <a:gd name="T80" fmla="*/ 2985 w 3288"/>
                <a:gd name="T81" fmla="*/ 3131 h 3352"/>
                <a:gd name="T82" fmla="*/ 2930 w 3288"/>
                <a:gd name="T83" fmla="*/ 2949 h 3352"/>
                <a:gd name="T84" fmla="*/ 2802 w 3288"/>
                <a:gd name="T85" fmla="*/ 2857 h 3352"/>
                <a:gd name="T86" fmla="*/ 2637 w 3288"/>
                <a:gd name="T87" fmla="*/ 2747 h 3352"/>
                <a:gd name="T88" fmla="*/ 2518 w 3288"/>
                <a:gd name="T89" fmla="*/ 2555 h 3352"/>
                <a:gd name="T90" fmla="*/ 2848 w 3288"/>
                <a:gd name="T91" fmla="*/ 2289 h 3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88" h="3352">
                  <a:moveTo>
                    <a:pt x="2848" y="2289"/>
                  </a:moveTo>
                  <a:lnTo>
                    <a:pt x="2848" y="2289"/>
                  </a:lnTo>
                  <a:cubicBezTo>
                    <a:pt x="3168" y="1941"/>
                    <a:pt x="3287" y="1465"/>
                    <a:pt x="3205" y="1035"/>
                  </a:cubicBezTo>
                  <a:cubicBezTo>
                    <a:pt x="3186" y="943"/>
                    <a:pt x="3095" y="888"/>
                    <a:pt x="3003" y="907"/>
                  </a:cubicBezTo>
                  <a:cubicBezTo>
                    <a:pt x="2967" y="916"/>
                    <a:pt x="2939" y="934"/>
                    <a:pt x="2912" y="952"/>
                  </a:cubicBezTo>
                  <a:cubicBezTo>
                    <a:pt x="2839" y="1044"/>
                    <a:pt x="2756" y="1126"/>
                    <a:pt x="2664" y="1227"/>
                  </a:cubicBezTo>
                  <a:cubicBezTo>
                    <a:pt x="2436" y="1475"/>
                    <a:pt x="2078" y="1538"/>
                    <a:pt x="1831" y="1318"/>
                  </a:cubicBezTo>
                  <a:cubicBezTo>
                    <a:pt x="1822" y="1318"/>
                    <a:pt x="1822" y="1309"/>
                    <a:pt x="1822" y="1309"/>
                  </a:cubicBezTo>
                  <a:cubicBezTo>
                    <a:pt x="1703" y="1199"/>
                    <a:pt x="1648" y="1044"/>
                    <a:pt x="1657" y="879"/>
                  </a:cubicBezTo>
                  <a:cubicBezTo>
                    <a:pt x="1676" y="714"/>
                    <a:pt x="1740" y="568"/>
                    <a:pt x="1859" y="440"/>
                  </a:cubicBezTo>
                  <a:lnTo>
                    <a:pt x="1868" y="440"/>
                  </a:lnTo>
                  <a:cubicBezTo>
                    <a:pt x="1868" y="440"/>
                    <a:pt x="1868" y="431"/>
                    <a:pt x="1877" y="421"/>
                  </a:cubicBezTo>
                  <a:cubicBezTo>
                    <a:pt x="2014" y="284"/>
                    <a:pt x="2014" y="284"/>
                    <a:pt x="2014" y="284"/>
                  </a:cubicBezTo>
                  <a:cubicBezTo>
                    <a:pt x="2078" y="219"/>
                    <a:pt x="2078" y="110"/>
                    <a:pt x="2014" y="46"/>
                  </a:cubicBezTo>
                  <a:cubicBezTo>
                    <a:pt x="1978" y="19"/>
                    <a:pt x="1932" y="0"/>
                    <a:pt x="1887" y="0"/>
                  </a:cubicBezTo>
                  <a:cubicBezTo>
                    <a:pt x="1877" y="0"/>
                    <a:pt x="1868" y="0"/>
                    <a:pt x="1859" y="0"/>
                  </a:cubicBezTo>
                  <a:cubicBezTo>
                    <a:pt x="1593" y="64"/>
                    <a:pt x="1236" y="146"/>
                    <a:pt x="898" y="219"/>
                  </a:cubicBezTo>
                  <a:cubicBezTo>
                    <a:pt x="879" y="229"/>
                    <a:pt x="870" y="229"/>
                    <a:pt x="852" y="238"/>
                  </a:cubicBezTo>
                  <a:cubicBezTo>
                    <a:pt x="843" y="247"/>
                    <a:pt x="833" y="256"/>
                    <a:pt x="815" y="266"/>
                  </a:cubicBezTo>
                  <a:cubicBezTo>
                    <a:pt x="797" y="284"/>
                    <a:pt x="769" y="311"/>
                    <a:pt x="742" y="339"/>
                  </a:cubicBezTo>
                  <a:cubicBezTo>
                    <a:pt x="540" y="559"/>
                    <a:pt x="422" y="824"/>
                    <a:pt x="385" y="1090"/>
                  </a:cubicBezTo>
                  <a:cubicBezTo>
                    <a:pt x="321" y="1493"/>
                    <a:pt x="431" y="1923"/>
                    <a:pt x="705" y="2243"/>
                  </a:cubicBezTo>
                  <a:cubicBezTo>
                    <a:pt x="467" y="2463"/>
                    <a:pt x="467" y="2463"/>
                    <a:pt x="467" y="2463"/>
                  </a:cubicBezTo>
                  <a:lnTo>
                    <a:pt x="467" y="2463"/>
                  </a:lnTo>
                  <a:cubicBezTo>
                    <a:pt x="403" y="2509"/>
                    <a:pt x="330" y="2509"/>
                    <a:pt x="265" y="2509"/>
                  </a:cubicBezTo>
                  <a:cubicBezTo>
                    <a:pt x="201" y="2518"/>
                    <a:pt x="155" y="2518"/>
                    <a:pt x="110" y="2564"/>
                  </a:cubicBezTo>
                  <a:cubicBezTo>
                    <a:pt x="55" y="2609"/>
                    <a:pt x="19" y="2664"/>
                    <a:pt x="9" y="2719"/>
                  </a:cubicBezTo>
                  <a:cubicBezTo>
                    <a:pt x="0" y="2774"/>
                    <a:pt x="19" y="2839"/>
                    <a:pt x="91" y="2921"/>
                  </a:cubicBezTo>
                  <a:cubicBezTo>
                    <a:pt x="155" y="2994"/>
                    <a:pt x="220" y="3022"/>
                    <a:pt x="275" y="3013"/>
                  </a:cubicBezTo>
                  <a:cubicBezTo>
                    <a:pt x="330" y="3013"/>
                    <a:pt x="394" y="2976"/>
                    <a:pt x="440" y="2930"/>
                  </a:cubicBezTo>
                  <a:cubicBezTo>
                    <a:pt x="486" y="2893"/>
                    <a:pt x="504" y="2848"/>
                    <a:pt x="513" y="2783"/>
                  </a:cubicBezTo>
                  <a:cubicBezTo>
                    <a:pt x="531" y="2728"/>
                    <a:pt x="531" y="2655"/>
                    <a:pt x="586" y="2609"/>
                  </a:cubicBezTo>
                  <a:cubicBezTo>
                    <a:pt x="843" y="2381"/>
                    <a:pt x="843" y="2381"/>
                    <a:pt x="843" y="2381"/>
                  </a:cubicBezTo>
                  <a:cubicBezTo>
                    <a:pt x="1264" y="2756"/>
                    <a:pt x="1850" y="2839"/>
                    <a:pt x="2344" y="2636"/>
                  </a:cubicBezTo>
                  <a:cubicBezTo>
                    <a:pt x="2472" y="2839"/>
                    <a:pt x="2472" y="2839"/>
                    <a:pt x="2472" y="2839"/>
                  </a:cubicBezTo>
                  <a:lnTo>
                    <a:pt x="2472" y="2839"/>
                  </a:lnTo>
                  <a:cubicBezTo>
                    <a:pt x="2509" y="2921"/>
                    <a:pt x="2491" y="2985"/>
                    <a:pt x="2481" y="3049"/>
                  </a:cubicBezTo>
                  <a:cubicBezTo>
                    <a:pt x="2481" y="3113"/>
                    <a:pt x="2481" y="3159"/>
                    <a:pt x="2509" y="3214"/>
                  </a:cubicBezTo>
                  <a:cubicBezTo>
                    <a:pt x="2545" y="3278"/>
                    <a:pt x="2591" y="3315"/>
                    <a:pt x="2646" y="3333"/>
                  </a:cubicBezTo>
                  <a:cubicBezTo>
                    <a:pt x="2701" y="3351"/>
                    <a:pt x="2766" y="3351"/>
                    <a:pt x="2857" y="3296"/>
                  </a:cubicBezTo>
                  <a:cubicBezTo>
                    <a:pt x="2949" y="3241"/>
                    <a:pt x="2976" y="3186"/>
                    <a:pt x="2985" y="3131"/>
                  </a:cubicBezTo>
                  <a:cubicBezTo>
                    <a:pt x="2994" y="3067"/>
                    <a:pt x="2967" y="3003"/>
                    <a:pt x="2930" y="2949"/>
                  </a:cubicBezTo>
                  <a:cubicBezTo>
                    <a:pt x="2903" y="2903"/>
                    <a:pt x="2857" y="2875"/>
                    <a:pt x="2802" y="2857"/>
                  </a:cubicBezTo>
                  <a:cubicBezTo>
                    <a:pt x="2747" y="2829"/>
                    <a:pt x="2683" y="2811"/>
                    <a:pt x="2637" y="2747"/>
                  </a:cubicBezTo>
                  <a:cubicBezTo>
                    <a:pt x="2518" y="2555"/>
                    <a:pt x="2518" y="2555"/>
                    <a:pt x="2518" y="2555"/>
                  </a:cubicBezTo>
                  <a:cubicBezTo>
                    <a:pt x="2637" y="2482"/>
                    <a:pt x="2747" y="2390"/>
                    <a:pt x="2848" y="2289"/>
                  </a:cubicBezTo>
                </a:path>
              </a:pathLst>
            </a:custGeom>
            <a:solidFill>
              <a:schemeClr val="accent3"/>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86" name="Freeform 15"/>
            <p:cNvSpPr>
              <a:spLocks noChangeArrowheads="1"/>
            </p:cNvSpPr>
            <p:nvPr/>
          </p:nvSpPr>
          <p:spPr bwMode="auto">
            <a:xfrm>
              <a:off x="6887956" y="1153584"/>
              <a:ext cx="1896569" cy="1836208"/>
            </a:xfrm>
            <a:custGeom>
              <a:avLst/>
              <a:gdLst>
                <a:gd name="T0" fmla="*/ 3050 w 3160"/>
                <a:gd name="T1" fmla="*/ 1849 h 3059"/>
                <a:gd name="T2" fmla="*/ 3050 w 3160"/>
                <a:gd name="T3" fmla="*/ 1849 h 3059"/>
                <a:gd name="T4" fmla="*/ 1026 w 3160"/>
                <a:gd name="T5" fmla="*/ 55 h 3059"/>
                <a:gd name="T6" fmla="*/ 806 w 3160"/>
                <a:gd name="T7" fmla="*/ 27 h 3059"/>
                <a:gd name="T8" fmla="*/ 714 w 3160"/>
                <a:gd name="T9" fmla="*/ 91 h 3059"/>
                <a:gd name="T10" fmla="*/ 83 w 3160"/>
                <a:gd name="T11" fmla="*/ 823 h 3059"/>
                <a:gd name="T12" fmla="*/ 110 w 3160"/>
                <a:gd name="T13" fmla="*/ 1153 h 3059"/>
                <a:gd name="T14" fmla="*/ 2170 w 3160"/>
                <a:gd name="T15" fmla="*/ 2985 h 3059"/>
                <a:gd name="T16" fmla="*/ 2491 w 3160"/>
                <a:gd name="T17" fmla="*/ 2948 h 3059"/>
                <a:gd name="T18" fmla="*/ 3086 w 3160"/>
                <a:gd name="T19" fmla="*/ 2170 h 3059"/>
                <a:gd name="T20" fmla="*/ 3050 w 3160"/>
                <a:gd name="T21" fmla="*/ 1849 h 3059"/>
                <a:gd name="T22" fmla="*/ 2564 w 3160"/>
                <a:gd name="T23" fmla="*/ 2426 h 3059"/>
                <a:gd name="T24" fmla="*/ 2564 w 3160"/>
                <a:gd name="T25" fmla="*/ 2426 h 3059"/>
                <a:gd name="T26" fmla="*/ 2079 w 3160"/>
                <a:gd name="T27" fmla="*/ 2234 h 3059"/>
                <a:gd name="T28" fmla="*/ 2280 w 3160"/>
                <a:gd name="T29" fmla="*/ 1757 h 3059"/>
                <a:gd name="T30" fmla="*/ 2756 w 3160"/>
                <a:gd name="T31" fmla="*/ 1950 h 3059"/>
                <a:gd name="T32" fmla="*/ 2564 w 3160"/>
                <a:gd name="T33" fmla="*/ 2426 h 3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60" h="3059">
                  <a:moveTo>
                    <a:pt x="3050" y="1849"/>
                  </a:moveTo>
                  <a:lnTo>
                    <a:pt x="3050" y="1849"/>
                  </a:lnTo>
                  <a:cubicBezTo>
                    <a:pt x="1026" y="55"/>
                    <a:pt x="1026" y="55"/>
                    <a:pt x="1026" y="55"/>
                  </a:cubicBezTo>
                  <a:cubicBezTo>
                    <a:pt x="971" y="9"/>
                    <a:pt x="879" y="0"/>
                    <a:pt x="806" y="27"/>
                  </a:cubicBezTo>
                  <a:cubicBezTo>
                    <a:pt x="769" y="37"/>
                    <a:pt x="742" y="55"/>
                    <a:pt x="714" y="91"/>
                  </a:cubicBezTo>
                  <a:cubicBezTo>
                    <a:pt x="83" y="823"/>
                    <a:pt x="83" y="823"/>
                    <a:pt x="83" y="823"/>
                  </a:cubicBezTo>
                  <a:cubicBezTo>
                    <a:pt x="0" y="915"/>
                    <a:pt x="19" y="1080"/>
                    <a:pt x="110" y="1153"/>
                  </a:cubicBezTo>
                  <a:cubicBezTo>
                    <a:pt x="2170" y="2985"/>
                    <a:pt x="2170" y="2985"/>
                    <a:pt x="2170" y="2985"/>
                  </a:cubicBezTo>
                  <a:cubicBezTo>
                    <a:pt x="2261" y="3058"/>
                    <a:pt x="2417" y="3040"/>
                    <a:pt x="2491" y="2948"/>
                  </a:cubicBezTo>
                  <a:cubicBezTo>
                    <a:pt x="3086" y="2170"/>
                    <a:pt x="3086" y="2170"/>
                    <a:pt x="3086" y="2170"/>
                  </a:cubicBezTo>
                  <a:cubicBezTo>
                    <a:pt x="3159" y="2078"/>
                    <a:pt x="3141" y="1922"/>
                    <a:pt x="3050" y="1849"/>
                  </a:cubicBezTo>
                  <a:close/>
                  <a:moveTo>
                    <a:pt x="2564" y="2426"/>
                  </a:moveTo>
                  <a:lnTo>
                    <a:pt x="2564" y="2426"/>
                  </a:lnTo>
                  <a:cubicBezTo>
                    <a:pt x="2372" y="2509"/>
                    <a:pt x="2161" y="2417"/>
                    <a:pt x="2079" y="2234"/>
                  </a:cubicBezTo>
                  <a:cubicBezTo>
                    <a:pt x="2006" y="2051"/>
                    <a:pt x="2088" y="1831"/>
                    <a:pt x="2280" y="1757"/>
                  </a:cubicBezTo>
                  <a:cubicBezTo>
                    <a:pt x="2464" y="1675"/>
                    <a:pt x="2674" y="1767"/>
                    <a:pt x="2756" y="1950"/>
                  </a:cubicBezTo>
                  <a:cubicBezTo>
                    <a:pt x="2839" y="2133"/>
                    <a:pt x="2747" y="2353"/>
                    <a:pt x="2564" y="2426"/>
                  </a:cubicBezTo>
                  <a:close/>
                </a:path>
              </a:pathLst>
            </a:custGeom>
            <a:solidFill>
              <a:schemeClr val="tx2"/>
            </a:solidFill>
            <a:ln>
              <a:noFill/>
            </a:ln>
            <a:effectLst/>
          </p:spPr>
          <p:txBody>
            <a:bodyPr wrap="none" lIns="76183" tIns="38091" rIns="76183" bIns="38091" anchor="ctr"/>
            <a:lstStyle/>
            <a:p>
              <a:endParaRPr lang="en-US" sz="1800" dirty="0">
                <a:latin typeface="微软雅黑" panose="020B0503020204020204" charset="-122"/>
              </a:endParaRPr>
            </a:p>
          </p:txBody>
        </p:sp>
        <p:sp>
          <p:nvSpPr>
            <p:cNvPr id="87" name="Freeform 16"/>
            <p:cNvSpPr>
              <a:spLocks noChangeArrowheads="1"/>
            </p:cNvSpPr>
            <p:nvPr/>
          </p:nvSpPr>
          <p:spPr bwMode="auto">
            <a:xfrm>
              <a:off x="7279437" y="5328709"/>
              <a:ext cx="581932" cy="296333"/>
            </a:xfrm>
            <a:custGeom>
              <a:avLst/>
              <a:gdLst>
                <a:gd name="T0" fmla="*/ 897 w 971"/>
                <a:gd name="T1" fmla="*/ 54 h 495"/>
                <a:gd name="T2" fmla="*/ 897 w 971"/>
                <a:gd name="T3" fmla="*/ 54 h 495"/>
                <a:gd name="T4" fmla="*/ 714 w 971"/>
                <a:gd name="T5" fmla="*/ 0 h 495"/>
                <a:gd name="T6" fmla="*/ 567 w 971"/>
                <a:gd name="T7" fmla="*/ 54 h 495"/>
                <a:gd name="T8" fmla="*/ 384 w 971"/>
                <a:gd name="T9" fmla="*/ 146 h 495"/>
                <a:gd name="T10" fmla="*/ 0 w 971"/>
                <a:gd name="T11" fmla="*/ 146 h 495"/>
                <a:gd name="T12" fmla="*/ 0 w 971"/>
                <a:gd name="T13" fmla="*/ 329 h 495"/>
                <a:gd name="T14" fmla="*/ 375 w 971"/>
                <a:gd name="T15" fmla="*/ 329 h 495"/>
                <a:gd name="T16" fmla="*/ 384 w 971"/>
                <a:gd name="T17" fmla="*/ 329 h 495"/>
                <a:gd name="T18" fmla="*/ 567 w 971"/>
                <a:gd name="T19" fmla="*/ 430 h 495"/>
                <a:gd name="T20" fmla="*/ 714 w 971"/>
                <a:gd name="T21" fmla="*/ 494 h 495"/>
                <a:gd name="T22" fmla="*/ 897 w 971"/>
                <a:gd name="T23" fmla="*/ 448 h 495"/>
                <a:gd name="T24" fmla="*/ 970 w 971"/>
                <a:gd name="T25" fmla="*/ 246 h 495"/>
                <a:gd name="T26" fmla="*/ 897 w 971"/>
                <a:gd name="T27" fmla="*/ 54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1" h="495">
                  <a:moveTo>
                    <a:pt x="897" y="54"/>
                  </a:moveTo>
                  <a:lnTo>
                    <a:pt x="897" y="54"/>
                  </a:lnTo>
                  <a:cubicBezTo>
                    <a:pt x="851" y="18"/>
                    <a:pt x="787" y="0"/>
                    <a:pt x="714" y="0"/>
                  </a:cubicBezTo>
                  <a:cubicBezTo>
                    <a:pt x="658" y="0"/>
                    <a:pt x="613" y="27"/>
                    <a:pt x="567" y="54"/>
                  </a:cubicBezTo>
                  <a:cubicBezTo>
                    <a:pt x="521" y="91"/>
                    <a:pt x="467" y="146"/>
                    <a:pt x="384" y="146"/>
                  </a:cubicBezTo>
                  <a:cubicBezTo>
                    <a:pt x="0" y="146"/>
                    <a:pt x="0" y="146"/>
                    <a:pt x="0" y="146"/>
                  </a:cubicBezTo>
                  <a:cubicBezTo>
                    <a:pt x="0" y="329"/>
                    <a:pt x="0" y="329"/>
                    <a:pt x="0" y="329"/>
                  </a:cubicBezTo>
                  <a:cubicBezTo>
                    <a:pt x="375" y="329"/>
                    <a:pt x="375" y="329"/>
                    <a:pt x="375" y="329"/>
                  </a:cubicBezTo>
                  <a:cubicBezTo>
                    <a:pt x="384" y="329"/>
                    <a:pt x="384" y="329"/>
                    <a:pt x="384" y="329"/>
                  </a:cubicBezTo>
                  <a:cubicBezTo>
                    <a:pt x="467" y="338"/>
                    <a:pt x="521" y="393"/>
                    <a:pt x="567" y="430"/>
                  </a:cubicBezTo>
                  <a:cubicBezTo>
                    <a:pt x="613" y="466"/>
                    <a:pt x="658" y="494"/>
                    <a:pt x="714" y="494"/>
                  </a:cubicBezTo>
                  <a:cubicBezTo>
                    <a:pt x="787" y="494"/>
                    <a:pt x="851" y="485"/>
                    <a:pt x="897" y="448"/>
                  </a:cubicBezTo>
                  <a:cubicBezTo>
                    <a:pt x="943" y="411"/>
                    <a:pt x="970" y="356"/>
                    <a:pt x="970" y="246"/>
                  </a:cubicBezTo>
                  <a:cubicBezTo>
                    <a:pt x="970" y="146"/>
                    <a:pt x="943" y="91"/>
                    <a:pt x="897" y="54"/>
                  </a:cubicBezTo>
                </a:path>
              </a:pathLst>
            </a:custGeom>
            <a:solidFill>
              <a:schemeClr val="accent1"/>
            </a:solidFill>
            <a:ln>
              <a:noFill/>
            </a:ln>
            <a:effectLst/>
          </p:spPr>
          <p:txBody>
            <a:bodyPr wrap="none" lIns="76183" tIns="38091" rIns="76183" bIns="38091" anchor="ctr"/>
            <a:lstStyle/>
            <a:p>
              <a:endParaRPr lang="en-US" sz="1800" dirty="0">
                <a:latin typeface="微软雅黑" panose="020B0503020204020204" charset="-122"/>
              </a:endParaRPr>
            </a:p>
          </p:txBody>
        </p:sp>
      </p:grpSp>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7"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3183">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p:tgtEl>
                                          <p:spTgt spid="71"/>
                                        </p:tgtEl>
                                        <p:attrNameLst>
                                          <p:attrName>ppt_y</p:attrName>
                                        </p:attrNameLst>
                                      </p:cBhvr>
                                      <p:tavLst>
                                        <p:tav tm="0">
                                          <p:val>
                                            <p:strVal val="#ppt_y+#ppt_h*1.125000"/>
                                          </p:val>
                                        </p:tav>
                                        <p:tav tm="100000">
                                          <p:val>
                                            <p:strVal val="#ppt_y"/>
                                          </p:val>
                                        </p:tav>
                                      </p:tavLst>
                                    </p:anim>
                                    <p:animEffect transition="in" filter="wipe(up)">
                                      <p:cBhvr>
                                        <p:cTn id="8" dur="500"/>
                                        <p:tgtEl>
                                          <p:spTgt spid="71"/>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梯形 34"/>
          <p:cNvSpPr/>
          <p:nvPr/>
        </p:nvSpPr>
        <p:spPr>
          <a:xfrm rot="16200000">
            <a:off x="7433463" y="-450047"/>
            <a:ext cx="2291737" cy="7199871"/>
          </a:xfrm>
          <a:prstGeom prst="trapezoid">
            <a:avLst>
              <a:gd name="adj" fmla="val 1693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a:endParaRPr lang="zh-CN" altLang="en-US" sz="2400"/>
          </a:p>
        </p:txBody>
      </p:sp>
      <p:sp>
        <p:nvSpPr>
          <p:cNvPr id="37" name="梯形 36"/>
          <p:cNvSpPr/>
          <p:nvPr/>
        </p:nvSpPr>
        <p:spPr>
          <a:xfrm rot="5400000">
            <a:off x="1332240" y="636803"/>
            <a:ext cx="2344067" cy="5007345"/>
          </a:xfrm>
          <a:prstGeom prst="trapezoid">
            <a:avLst>
              <a:gd name="adj" fmla="val 17865"/>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a:endParaRPr lang="zh-CN" altLang="en-US" sz="2400"/>
          </a:p>
        </p:txBody>
      </p:sp>
      <p:sp>
        <p:nvSpPr>
          <p:cNvPr id="26" name="文本框 1"/>
          <p:cNvSpPr txBox="1"/>
          <p:nvPr/>
        </p:nvSpPr>
        <p:spPr>
          <a:xfrm>
            <a:off x="3729679" y="1779864"/>
            <a:ext cx="1249680" cy="548640"/>
          </a:xfrm>
          <a:prstGeom prst="rect">
            <a:avLst/>
          </a:prstGeom>
          <a:noFill/>
        </p:spPr>
        <p:txBody>
          <a:bodyPr wrap="none" lIns="91440" tIns="45720" rIns="91440" bIns="45720" rtlCol="0">
            <a:spAutoFit/>
          </a:bodyPr>
          <a:lstStyle/>
          <a:p>
            <a:r>
              <a:rPr lang="zh-CN" altLang="en-US" sz="2800" dirty="0">
                <a:solidFill>
                  <a:srgbClr val="071F65"/>
                </a:solidFill>
                <a:latin typeface="微软雅黑" panose="020B0503020204020204" charset="-122"/>
                <a:ea typeface="微软雅黑" panose="020B0503020204020204" charset="-122"/>
              </a:rPr>
              <a:t>过渡页</a:t>
            </a:r>
          </a:p>
        </p:txBody>
      </p:sp>
      <p:sp>
        <p:nvSpPr>
          <p:cNvPr id="27" name="文本框 2"/>
          <p:cNvSpPr txBox="1"/>
          <p:nvPr/>
        </p:nvSpPr>
        <p:spPr>
          <a:xfrm>
            <a:off x="3729679" y="2556164"/>
            <a:ext cx="1239520" cy="1266190"/>
          </a:xfrm>
          <a:prstGeom prst="rect">
            <a:avLst/>
          </a:prstGeom>
          <a:noFill/>
        </p:spPr>
        <p:txBody>
          <a:bodyPr wrap="none" lIns="91440" tIns="45720" rIns="91440" bIns="45720" rtlCol="0">
            <a:spAutoFit/>
          </a:bodyPr>
          <a:lstStyle/>
          <a:p>
            <a:r>
              <a:rPr lang="en-US" altLang="zh-CN" sz="1865" b="1" dirty="0">
                <a:solidFill>
                  <a:schemeClr val="bg1"/>
                </a:solidFill>
                <a:latin typeface="微软雅黑" panose="020B0503020204020204" charset="-122"/>
                <a:ea typeface="微软雅黑" panose="020B0503020204020204" charset="-122"/>
              </a:rPr>
              <a:t>Part</a:t>
            </a:r>
            <a:r>
              <a:rPr lang="en-US" altLang="zh-CN" sz="7200" b="1" dirty="0">
                <a:solidFill>
                  <a:schemeClr val="bg1"/>
                </a:solidFill>
                <a:latin typeface="微软雅黑" panose="020B0503020204020204" charset="-122"/>
                <a:ea typeface="微软雅黑" panose="020B0503020204020204" charset="-122"/>
              </a:rPr>
              <a:t>3</a:t>
            </a:r>
            <a:endParaRPr lang="zh-CN" altLang="en-US" sz="7200" b="1" dirty="0">
              <a:solidFill>
                <a:schemeClr val="bg1"/>
              </a:solidFill>
              <a:latin typeface="微软雅黑" panose="020B0503020204020204" charset="-122"/>
              <a:ea typeface="微软雅黑" panose="020B0503020204020204" charset="-122"/>
            </a:endParaRPr>
          </a:p>
        </p:txBody>
      </p:sp>
      <p:sp>
        <p:nvSpPr>
          <p:cNvPr id="29" name="矩形 28"/>
          <p:cNvSpPr/>
          <p:nvPr/>
        </p:nvSpPr>
        <p:spPr>
          <a:xfrm>
            <a:off x="5639398" y="2692404"/>
            <a:ext cx="1402080" cy="874395"/>
          </a:xfrm>
          <a:prstGeom prst="rect">
            <a:avLst/>
          </a:prstGeom>
        </p:spPr>
        <p:txBody>
          <a:bodyPr wrap="none" lIns="91440" tIns="45720" rIns="91440" bIns="45720">
            <a:spAutoFit/>
          </a:bodyPr>
          <a:lstStyle/>
          <a:p>
            <a:pPr algn="l"/>
            <a:r>
              <a:rPr lang="zh-CN" altLang="en-US" sz="4800" b="1" dirty="0">
                <a:solidFill>
                  <a:schemeClr val="bg1"/>
                </a:solidFill>
                <a:latin typeface="微软雅黑" panose="020B0503020204020204" charset="-122"/>
                <a:ea typeface="微软雅黑" panose="020B0503020204020204" charset="-122"/>
              </a:rPr>
              <a:t>标题</a:t>
            </a:r>
          </a:p>
        </p:txBody>
      </p:sp>
      <p:pic>
        <p:nvPicPr>
          <p:cNvPr id="30" name="图片 29" descr="E:\素材\国庆\b0f2e11ea53e0a1ade9f1b13241b05c4.pngb0f2e11ea53e0a1ade9f1b13241b05c4"/>
          <p:cNvPicPr>
            <a:picLocks noChangeAspect="1"/>
          </p:cNvPicPr>
          <p:nvPr/>
        </p:nvPicPr>
        <p:blipFill>
          <a:blip r:embed="rId2"/>
          <a:srcRect/>
          <a:stretch>
            <a:fillRect/>
          </a:stretch>
        </p:blipFill>
        <p:spPr>
          <a:xfrm>
            <a:off x="779145" y="909320"/>
            <a:ext cx="3450590" cy="3095625"/>
          </a:xfrm>
          <a:prstGeom prst="rect">
            <a:avLst/>
          </a:prstGeom>
        </p:spPr>
      </p:pic>
      <p:grpSp>
        <p:nvGrpSpPr>
          <p:cNvPr id="2" name="组合 1"/>
          <p:cNvGrpSpPr/>
          <p:nvPr/>
        </p:nvGrpSpPr>
        <p:grpSpPr>
          <a:xfrm>
            <a:off x="7785607" y="2366028"/>
            <a:ext cx="1602939" cy="1553613"/>
            <a:chOff x="5838755" y="1774521"/>
            <a:chExt cx="1202204" cy="1165210"/>
          </a:xfrm>
        </p:grpSpPr>
        <p:grpSp>
          <p:nvGrpSpPr>
            <p:cNvPr id="31" name="组合 30"/>
            <p:cNvGrpSpPr/>
            <p:nvPr/>
          </p:nvGrpSpPr>
          <p:grpSpPr>
            <a:xfrm>
              <a:off x="5838755" y="1774521"/>
              <a:ext cx="1188243" cy="881551"/>
              <a:chOff x="9140243" y="2649839"/>
              <a:chExt cx="1584325" cy="1175401"/>
            </a:xfrm>
          </p:grpSpPr>
          <p:sp>
            <p:nvSpPr>
              <p:cNvPr id="32" name="矩形 31"/>
              <p:cNvSpPr/>
              <p:nvPr/>
            </p:nvSpPr>
            <p:spPr>
              <a:xfrm>
                <a:off x="9140243" y="2649839"/>
                <a:ext cx="1584325" cy="396240"/>
              </a:xfrm>
              <a:prstGeom prst="rect">
                <a:avLst/>
              </a:prstGeom>
            </p:spPr>
            <p:txBody>
              <a:bodyPr wrap="none">
                <a:spAutoFit/>
              </a:bodyPr>
              <a:lstStyle/>
              <a:p>
                <a:pPr algn="l">
                  <a:spcBef>
                    <a:spcPct val="0"/>
                  </a:spcBef>
                </a:pPr>
                <a:r>
                  <a:rPr kumimoji="1" lang="en-US" altLang="zh-CN" sz="1865" dirty="0">
                    <a:solidFill>
                      <a:schemeClr val="bg1"/>
                    </a:solidFill>
                    <a:latin typeface="微软雅黑" panose="020B0503020204020204" charset="-122"/>
                    <a:ea typeface="微软雅黑" panose="020B0503020204020204" charset="-122"/>
                  </a:rPr>
                  <a:t>1-1 </a:t>
                </a:r>
                <a:r>
                  <a:rPr kumimoji="1" lang="zh-CN" altLang="en-US" sz="1865" dirty="0">
                    <a:solidFill>
                      <a:schemeClr val="bg1"/>
                    </a:solidFill>
                    <a:latin typeface="微软雅黑" panose="020B0503020204020204" charset="-122"/>
                    <a:ea typeface="微软雅黑" panose="020B0503020204020204" charset="-122"/>
                  </a:rPr>
                  <a:t>添加标题</a:t>
                </a:r>
              </a:p>
            </p:txBody>
          </p:sp>
          <p:sp>
            <p:nvSpPr>
              <p:cNvPr id="33" name="矩形 32"/>
              <p:cNvSpPr/>
              <p:nvPr/>
            </p:nvSpPr>
            <p:spPr>
              <a:xfrm>
                <a:off x="9140243" y="3037021"/>
                <a:ext cx="1584325" cy="396240"/>
              </a:xfrm>
              <a:prstGeom prst="rect">
                <a:avLst/>
              </a:prstGeom>
            </p:spPr>
            <p:txBody>
              <a:bodyPr wrap="none">
                <a:spAutoFit/>
              </a:bodyPr>
              <a:lstStyle/>
              <a:p>
                <a:pPr algn="l"/>
                <a:r>
                  <a:rPr lang="en-US" altLang="zh-CN" sz="1865" dirty="0">
                    <a:solidFill>
                      <a:schemeClr val="bg1"/>
                    </a:solidFill>
                    <a:latin typeface="微软雅黑" panose="020B0503020204020204" charset="-122"/>
                    <a:ea typeface="微软雅黑" panose="020B0503020204020204" charset="-122"/>
                  </a:rPr>
                  <a:t>1-2 </a:t>
                </a:r>
                <a:r>
                  <a:rPr lang="zh-CN" altLang="en-US" sz="1865" dirty="0">
                    <a:solidFill>
                      <a:schemeClr val="bg1"/>
                    </a:solidFill>
                    <a:latin typeface="微软雅黑" panose="020B0503020204020204" charset="-122"/>
                    <a:ea typeface="微软雅黑" panose="020B0503020204020204" charset="-122"/>
                  </a:rPr>
                  <a:t>添加标题</a:t>
                </a:r>
              </a:p>
            </p:txBody>
          </p:sp>
          <p:sp>
            <p:nvSpPr>
              <p:cNvPr id="34" name="矩形 33"/>
              <p:cNvSpPr/>
              <p:nvPr/>
            </p:nvSpPr>
            <p:spPr>
              <a:xfrm>
                <a:off x="9140243" y="3429000"/>
                <a:ext cx="1584325" cy="396240"/>
              </a:xfrm>
              <a:prstGeom prst="rect">
                <a:avLst/>
              </a:prstGeom>
            </p:spPr>
            <p:txBody>
              <a:bodyPr wrap="none">
                <a:spAutoFit/>
              </a:bodyPr>
              <a:lstStyle/>
              <a:p>
                <a:pPr algn="l"/>
                <a:r>
                  <a:rPr kumimoji="1" lang="en-US" altLang="zh-CN" sz="1865" dirty="0">
                    <a:solidFill>
                      <a:schemeClr val="bg1"/>
                    </a:solidFill>
                    <a:latin typeface="微软雅黑" panose="020B0503020204020204" charset="-122"/>
                    <a:ea typeface="微软雅黑" panose="020B0503020204020204" charset="-122"/>
                  </a:rPr>
                  <a:t>1-3 </a:t>
                </a:r>
                <a:r>
                  <a:rPr kumimoji="1" lang="zh-CN" altLang="en-US" sz="1865" dirty="0">
                    <a:solidFill>
                      <a:schemeClr val="bg1"/>
                    </a:solidFill>
                    <a:latin typeface="微软雅黑" panose="020B0503020204020204" charset="-122"/>
                    <a:ea typeface="微软雅黑" panose="020B0503020204020204" charset="-122"/>
                  </a:rPr>
                  <a:t>添加标题</a:t>
                </a:r>
              </a:p>
            </p:txBody>
          </p:sp>
        </p:grpSp>
        <p:sp>
          <p:nvSpPr>
            <p:cNvPr id="38" name="矩形 37"/>
            <p:cNvSpPr/>
            <p:nvPr/>
          </p:nvSpPr>
          <p:spPr>
            <a:xfrm>
              <a:off x="5852715" y="2642551"/>
              <a:ext cx="1188244" cy="297180"/>
            </a:xfrm>
            <a:prstGeom prst="rect">
              <a:avLst/>
            </a:prstGeom>
          </p:spPr>
          <p:txBody>
            <a:bodyPr wrap="none">
              <a:spAutoFit/>
            </a:bodyPr>
            <a:lstStyle/>
            <a:p>
              <a:pPr algn="l"/>
              <a:r>
                <a:rPr kumimoji="1" lang="en-US" altLang="zh-CN" sz="1865" dirty="0">
                  <a:solidFill>
                    <a:schemeClr val="bg1"/>
                  </a:solidFill>
                  <a:latin typeface="微软雅黑" panose="020B0503020204020204" charset="-122"/>
                  <a:ea typeface="微软雅黑" panose="020B0503020204020204" charset="-122"/>
                </a:rPr>
                <a:t>1-4 </a:t>
              </a:r>
              <a:r>
                <a:rPr kumimoji="1" lang="zh-CN" altLang="en-US" sz="1865" dirty="0">
                  <a:solidFill>
                    <a:schemeClr val="bg1"/>
                  </a:solidFill>
                  <a:latin typeface="微软雅黑" panose="020B0503020204020204" charset="-122"/>
                  <a:ea typeface="微软雅黑" panose="020B0503020204020204" charset="-122"/>
                </a:rPr>
                <a:t>添加标题</a:t>
              </a:r>
            </a:p>
          </p:txBody>
        </p:sp>
      </p:grpSp>
    </p:spTree>
  </p:cSld>
  <p:clrMapOvr>
    <a:masterClrMapping/>
  </p:clrMapOvr>
  <p:transition advTm="4961">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37"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900" decel="100000" fill="hold"/>
                                        <p:tgtEl>
                                          <p:spTgt spid="3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randombar(horizontal)">
                                      <p:cBhvr>
                                        <p:cTn id="26" dur="500"/>
                                        <p:tgtEl>
                                          <p:spTgt spid="27"/>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1+#ppt_w/2"/>
                                          </p:val>
                                        </p:tav>
                                        <p:tav tm="100000">
                                          <p:val>
                                            <p:strVal val="#ppt_x"/>
                                          </p:val>
                                        </p:tav>
                                      </p:tavLst>
                                    </p:anim>
                                    <p:anim calcmode="lin" valueType="num">
                                      <p:cBhvr additive="base">
                                        <p:cTn id="3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7" grpId="0" bldLvl="0" animBg="1"/>
      <p:bldP spid="26" grpId="0"/>
      <p:bldP spid="27"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7069682" y="3658288"/>
            <a:ext cx="0" cy="612001"/>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7069682" y="3665529"/>
            <a:ext cx="553240" cy="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5169401" y="3658288"/>
            <a:ext cx="8975" cy="612001"/>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4616161" y="3665529"/>
            <a:ext cx="553240" cy="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410798" y="5175914"/>
            <a:ext cx="1" cy="839268"/>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8861837" y="5175914"/>
            <a:ext cx="1" cy="839268"/>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9510578" y="4561925"/>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rPr>
              <a:t>此处添加标题</a:t>
            </a:r>
          </a:p>
        </p:txBody>
      </p:sp>
      <p:sp>
        <p:nvSpPr>
          <p:cNvPr id="19" name="TextBox 18"/>
          <p:cNvSpPr txBox="1"/>
          <p:nvPr/>
        </p:nvSpPr>
        <p:spPr>
          <a:xfrm>
            <a:off x="9066084" y="4895242"/>
            <a:ext cx="2449817" cy="59309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请在此粘贴或者输入您的文字内容请在此粘贴或者输入您的文字内容请在此粘贴或者输入您的文字内容</a:t>
            </a:r>
          </a:p>
        </p:txBody>
      </p:sp>
      <p:sp>
        <p:nvSpPr>
          <p:cNvPr id="20" name="TextBox 19"/>
          <p:cNvSpPr txBox="1"/>
          <p:nvPr/>
        </p:nvSpPr>
        <p:spPr>
          <a:xfrm>
            <a:off x="1376010" y="4518388"/>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rPr>
              <a:t>此处添加标题</a:t>
            </a:r>
          </a:p>
        </p:txBody>
      </p:sp>
      <p:sp>
        <p:nvSpPr>
          <p:cNvPr id="21" name="TextBox 20"/>
          <p:cNvSpPr txBox="1"/>
          <p:nvPr/>
        </p:nvSpPr>
        <p:spPr>
          <a:xfrm>
            <a:off x="931517" y="4851705"/>
            <a:ext cx="2449817" cy="59309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请在此粘贴或者输入您的文字内容请在此粘贴或者输入您的文字内容请在此粘贴或者输入您的文字内容</a:t>
            </a:r>
          </a:p>
        </p:txBody>
      </p:sp>
      <p:sp>
        <p:nvSpPr>
          <p:cNvPr id="22" name="TextBox 21"/>
          <p:cNvSpPr txBox="1"/>
          <p:nvPr/>
        </p:nvSpPr>
        <p:spPr>
          <a:xfrm>
            <a:off x="5316193" y="2409726"/>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cs typeface="Aparajita" panose="020B0604020202020204" pitchFamily="34" charset="0"/>
              </a:rPr>
              <a:t>此处添加标题</a:t>
            </a:r>
          </a:p>
        </p:txBody>
      </p:sp>
      <p:sp>
        <p:nvSpPr>
          <p:cNvPr id="23" name="TextBox 22"/>
          <p:cNvSpPr txBox="1"/>
          <p:nvPr/>
        </p:nvSpPr>
        <p:spPr>
          <a:xfrm>
            <a:off x="2668927" y="2886242"/>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cs typeface="Aparajita" panose="020B0604020202020204" pitchFamily="34" charset="0"/>
              </a:rPr>
              <a:t>此处添加标题</a:t>
            </a:r>
          </a:p>
        </p:txBody>
      </p:sp>
      <p:sp>
        <p:nvSpPr>
          <p:cNvPr id="24" name="TextBox 23"/>
          <p:cNvSpPr txBox="1"/>
          <p:nvPr/>
        </p:nvSpPr>
        <p:spPr>
          <a:xfrm>
            <a:off x="2224435" y="3219559"/>
            <a:ext cx="2449817" cy="59309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请在此粘贴或者输入您的文字内容请在此粘贴或者输入您的文字内容请在此粘贴或者输入您的文字内容</a:t>
            </a:r>
          </a:p>
        </p:txBody>
      </p:sp>
      <p:sp>
        <p:nvSpPr>
          <p:cNvPr id="25" name="TextBox 24"/>
          <p:cNvSpPr txBox="1"/>
          <p:nvPr/>
        </p:nvSpPr>
        <p:spPr>
          <a:xfrm>
            <a:off x="8024088" y="2872411"/>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rPr>
              <a:t>此处添加标题</a:t>
            </a:r>
          </a:p>
        </p:txBody>
      </p:sp>
      <p:sp>
        <p:nvSpPr>
          <p:cNvPr id="26" name="TextBox 25"/>
          <p:cNvSpPr txBox="1"/>
          <p:nvPr/>
        </p:nvSpPr>
        <p:spPr>
          <a:xfrm>
            <a:off x="7579593" y="3205728"/>
            <a:ext cx="2449817" cy="59309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请在此粘贴或者输入您的文字内容请在此粘贴或者输入您的文字内容请在此粘贴或者输入您的文字内容</a:t>
            </a:r>
          </a:p>
        </p:txBody>
      </p:sp>
      <p:sp>
        <p:nvSpPr>
          <p:cNvPr id="47" name="TextBox 46"/>
          <p:cNvSpPr txBox="1"/>
          <p:nvPr/>
        </p:nvSpPr>
        <p:spPr>
          <a:xfrm>
            <a:off x="4829720" y="2727710"/>
            <a:ext cx="2449817" cy="59309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请在此粘贴或者输入您的文字内容请在此粘贴或者输入您的文字内容请在此粘贴或者输入您的文字内容</a:t>
            </a:r>
          </a:p>
        </p:txBody>
      </p:sp>
      <p:cxnSp>
        <p:nvCxnSpPr>
          <p:cNvPr id="68" name="Straight Connector 67"/>
          <p:cNvCxnSpPr/>
          <p:nvPr/>
        </p:nvCxnSpPr>
        <p:spPr>
          <a:xfrm>
            <a:off x="3414388" y="6020302"/>
            <a:ext cx="1201773" cy="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7660064" y="6015182"/>
            <a:ext cx="1201773" cy="0"/>
          </a:xfrm>
          <a:prstGeom prst="line">
            <a:avLst/>
          </a:prstGeom>
          <a:ln w="19050">
            <a:solidFill>
              <a:schemeClr val="bg1">
                <a:lumMod val="7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74" name="AutoShape 44"/>
          <p:cNvSpPr/>
          <p:nvPr/>
        </p:nvSpPr>
        <p:spPr bwMode="auto">
          <a:xfrm>
            <a:off x="3245849" y="2375170"/>
            <a:ext cx="548764" cy="525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accent2"/>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5" name="AutoShape 91"/>
          <p:cNvSpPr/>
          <p:nvPr/>
        </p:nvSpPr>
        <p:spPr bwMode="auto">
          <a:xfrm>
            <a:off x="8615187" y="2392221"/>
            <a:ext cx="450897" cy="496116"/>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accent3"/>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6" name="AutoShape 43"/>
          <p:cNvSpPr/>
          <p:nvPr/>
        </p:nvSpPr>
        <p:spPr bwMode="auto">
          <a:xfrm>
            <a:off x="10022751" y="4039374"/>
            <a:ext cx="505697" cy="554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accent5"/>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7" name="AutoShape 124"/>
          <p:cNvSpPr/>
          <p:nvPr/>
        </p:nvSpPr>
        <p:spPr bwMode="auto">
          <a:xfrm>
            <a:off x="5768990" y="1858231"/>
            <a:ext cx="662341" cy="5951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8" name="AutoShape 123"/>
          <p:cNvSpPr/>
          <p:nvPr/>
        </p:nvSpPr>
        <p:spPr bwMode="auto">
          <a:xfrm>
            <a:off x="1891543" y="4000485"/>
            <a:ext cx="510471" cy="5616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nvGrpSpPr>
          <p:cNvPr id="84" name="Group 83"/>
          <p:cNvGrpSpPr/>
          <p:nvPr/>
        </p:nvGrpSpPr>
        <p:grpSpPr>
          <a:xfrm>
            <a:off x="5514980" y="3347004"/>
            <a:ext cx="1164404" cy="4340559"/>
            <a:chOff x="5514228" y="3347003"/>
            <a:chExt cx="1164707" cy="4340559"/>
          </a:xfrm>
        </p:grpSpPr>
        <p:sp>
          <p:nvSpPr>
            <p:cNvPr id="48" name="Freeform 5"/>
            <p:cNvSpPr>
              <a:spLocks noEditPoints="1"/>
            </p:cNvSpPr>
            <p:nvPr/>
          </p:nvSpPr>
          <p:spPr bwMode="auto">
            <a:xfrm>
              <a:off x="5514228" y="3347003"/>
              <a:ext cx="1164707" cy="4340559"/>
            </a:xfrm>
            <a:custGeom>
              <a:avLst/>
              <a:gdLst>
                <a:gd name="T0" fmla="*/ 770 w 1514"/>
                <a:gd name="T1" fmla="*/ 0 h 5643"/>
                <a:gd name="T2" fmla="*/ 18 w 1514"/>
                <a:gd name="T3" fmla="*/ 745 h 5643"/>
                <a:gd name="T4" fmla="*/ 702 w 1514"/>
                <a:gd name="T5" fmla="*/ 2271 h 5643"/>
                <a:gd name="T6" fmla="*/ 723 w 1514"/>
                <a:gd name="T7" fmla="*/ 4798 h 5643"/>
                <a:gd name="T8" fmla="*/ 770 w 1514"/>
                <a:gd name="T9" fmla="*/ 5643 h 5643"/>
                <a:gd name="T10" fmla="*/ 816 w 1514"/>
                <a:gd name="T11" fmla="*/ 4803 h 5643"/>
                <a:gd name="T12" fmla="*/ 872 w 1514"/>
                <a:gd name="T13" fmla="*/ 2278 h 5643"/>
                <a:gd name="T14" fmla="*/ 1514 w 1514"/>
                <a:gd name="T15" fmla="*/ 745 h 5643"/>
                <a:gd name="T16" fmla="*/ 770 w 1514"/>
                <a:gd name="T17" fmla="*/ 0 h 5643"/>
                <a:gd name="T18" fmla="*/ 381 w 1514"/>
                <a:gd name="T19" fmla="*/ 1217 h 5643"/>
                <a:gd name="T20" fmla="*/ 159 w 1514"/>
                <a:gd name="T21" fmla="*/ 745 h 5643"/>
                <a:gd name="T22" fmla="*/ 770 w 1514"/>
                <a:gd name="T23" fmla="*/ 133 h 5643"/>
                <a:gd name="T24" fmla="*/ 1382 w 1514"/>
                <a:gd name="T25" fmla="*/ 745 h 5643"/>
                <a:gd name="T26" fmla="*/ 1048 w 1514"/>
                <a:gd name="T27" fmla="*/ 1311 h 5643"/>
                <a:gd name="T28" fmla="*/ 381 w 1514"/>
                <a:gd name="T29" fmla="*/ 1217 h 5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4" h="5643">
                  <a:moveTo>
                    <a:pt x="770" y="0"/>
                  </a:moveTo>
                  <a:cubicBezTo>
                    <a:pt x="359" y="0"/>
                    <a:pt x="0" y="334"/>
                    <a:pt x="18" y="745"/>
                  </a:cubicBezTo>
                  <a:cubicBezTo>
                    <a:pt x="47" y="1432"/>
                    <a:pt x="656" y="1558"/>
                    <a:pt x="702" y="2271"/>
                  </a:cubicBezTo>
                  <a:cubicBezTo>
                    <a:pt x="736" y="2806"/>
                    <a:pt x="723" y="3445"/>
                    <a:pt x="723" y="4798"/>
                  </a:cubicBezTo>
                  <a:cubicBezTo>
                    <a:pt x="723" y="4939"/>
                    <a:pt x="734" y="5643"/>
                    <a:pt x="770" y="5643"/>
                  </a:cubicBezTo>
                  <a:cubicBezTo>
                    <a:pt x="807" y="5643"/>
                    <a:pt x="816" y="4943"/>
                    <a:pt x="816" y="4803"/>
                  </a:cubicBezTo>
                  <a:cubicBezTo>
                    <a:pt x="816" y="3462"/>
                    <a:pt x="842" y="2810"/>
                    <a:pt x="872" y="2278"/>
                  </a:cubicBezTo>
                  <a:cubicBezTo>
                    <a:pt x="912" y="1563"/>
                    <a:pt x="1514" y="1312"/>
                    <a:pt x="1514" y="745"/>
                  </a:cubicBezTo>
                  <a:cubicBezTo>
                    <a:pt x="1514" y="334"/>
                    <a:pt x="1181" y="0"/>
                    <a:pt x="770" y="0"/>
                  </a:cubicBezTo>
                  <a:close/>
                  <a:moveTo>
                    <a:pt x="381" y="1217"/>
                  </a:moveTo>
                  <a:cubicBezTo>
                    <a:pt x="280" y="1111"/>
                    <a:pt x="159" y="935"/>
                    <a:pt x="159" y="745"/>
                  </a:cubicBezTo>
                  <a:cubicBezTo>
                    <a:pt x="159" y="407"/>
                    <a:pt x="432" y="133"/>
                    <a:pt x="770" y="133"/>
                  </a:cubicBezTo>
                  <a:cubicBezTo>
                    <a:pt x="1108" y="133"/>
                    <a:pt x="1382" y="407"/>
                    <a:pt x="1382" y="745"/>
                  </a:cubicBezTo>
                  <a:cubicBezTo>
                    <a:pt x="1382" y="829"/>
                    <a:pt x="1330" y="1116"/>
                    <a:pt x="1048" y="1311"/>
                  </a:cubicBezTo>
                  <a:cubicBezTo>
                    <a:pt x="822" y="1467"/>
                    <a:pt x="603" y="1448"/>
                    <a:pt x="381" y="1217"/>
                  </a:cubicBezTo>
                  <a:close/>
                </a:path>
              </a:pathLst>
            </a:custGeom>
            <a:solidFill>
              <a:schemeClr val="accent1"/>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79" name="AutoShape 24"/>
            <p:cNvSpPr/>
            <p:nvPr/>
          </p:nvSpPr>
          <p:spPr bwMode="auto">
            <a:xfrm>
              <a:off x="5892330" y="3749059"/>
              <a:ext cx="407339" cy="3249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accent1"/>
            </a:solidFill>
            <a:ln>
              <a:noFill/>
            </a:ln>
            <a:effectLst/>
          </p:spPr>
          <p:txBody>
            <a:bodyPr lIns="25399" tIns="25399" rIns="25399" bIns="2539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85" name="Group 84"/>
          <p:cNvGrpSpPr/>
          <p:nvPr/>
        </p:nvGrpSpPr>
        <p:grpSpPr>
          <a:xfrm>
            <a:off x="4685680" y="4402042"/>
            <a:ext cx="1326750" cy="2412072"/>
            <a:chOff x="4684712" y="4402042"/>
            <a:chExt cx="1327095" cy="2412072"/>
          </a:xfrm>
        </p:grpSpPr>
        <p:sp>
          <p:nvSpPr>
            <p:cNvPr id="51" name="Freeform 10"/>
            <p:cNvSpPr>
              <a:spLocks noEditPoints="1"/>
            </p:cNvSpPr>
            <p:nvPr/>
          </p:nvSpPr>
          <p:spPr bwMode="auto">
            <a:xfrm>
              <a:off x="4684712" y="4402042"/>
              <a:ext cx="1327095" cy="2412072"/>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solidFill>
              <a:schemeClr val="accent2"/>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80" name="AutoShape 38"/>
            <p:cNvSpPr/>
            <p:nvPr/>
          </p:nvSpPr>
          <p:spPr bwMode="auto">
            <a:xfrm>
              <a:off x="5076199" y="4805525"/>
              <a:ext cx="345669"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accent2"/>
            </a:solidFill>
            <a:ln>
              <a:noFill/>
            </a:ln>
            <a:effectLst/>
          </p:spPr>
          <p:txBody>
            <a:bodyPr lIns="25399" tIns="25399" rIns="25399" bIns="2539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87" name="Group 86"/>
          <p:cNvGrpSpPr/>
          <p:nvPr/>
        </p:nvGrpSpPr>
        <p:grpSpPr>
          <a:xfrm>
            <a:off x="6277110" y="5517284"/>
            <a:ext cx="1110722" cy="1271447"/>
            <a:chOff x="6276556" y="5517283"/>
            <a:chExt cx="1111011" cy="1271447"/>
          </a:xfrm>
        </p:grpSpPr>
        <p:sp>
          <p:nvSpPr>
            <p:cNvPr id="50" name="Freeform 8"/>
            <p:cNvSpPr>
              <a:spLocks noEditPoints="1"/>
            </p:cNvSpPr>
            <p:nvPr/>
          </p:nvSpPr>
          <p:spPr bwMode="auto">
            <a:xfrm>
              <a:off x="6276556" y="5517283"/>
              <a:ext cx="1111011" cy="1271447"/>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solidFill>
              <a:schemeClr val="accent5"/>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81" name="AutoShape 66"/>
            <p:cNvSpPr/>
            <p:nvPr/>
          </p:nvSpPr>
          <p:spPr bwMode="auto">
            <a:xfrm>
              <a:off x="6728635" y="5874499"/>
              <a:ext cx="314696" cy="31469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solidFill>
            <a:ln>
              <a:noFill/>
            </a:ln>
            <a:effectLst/>
          </p:spPr>
          <p:txBody>
            <a:bodyPr lIns="25399" tIns="25399" rIns="25399" bIns="2539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88" name="Group 87"/>
          <p:cNvGrpSpPr/>
          <p:nvPr/>
        </p:nvGrpSpPr>
        <p:grpSpPr>
          <a:xfrm>
            <a:off x="6214319" y="4397485"/>
            <a:ext cx="1327400" cy="2412072"/>
            <a:chOff x="6213749" y="4397485"/>
            <a:chExt cx="1327746" cy="2412072"/>
          </a:xfrm>
        </p:grpSpPr>
        <p:sp>
          <p:nvSpPr>
            <p:cNvPr id="49" name="Freeform 7"/>
            <p:cNvSpPr>
              <a:spLocks noEditPoints="1"/>
            </p:cNvSpPr>
            <p:nvPr/>
          </p:nvSpPr>
          <p:spPr bwMode="auto">
            <a:xfrm>
              <a:off x="6213749" y="4397485"/>
              <a:ext cx="1327746" cy="2412072"/>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solidFill>
              <a:schemeClr val="accent3"/>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82" name="AutoShape 122"/>
            <p:cNvSpPr/>
            <p:nvPr/>
          </p:nvSpPr>
          <p:spPr bwMode="auto">
            <a:xfrm>
              <a:off x="6799530" y="4793980"/>
              <a:ext cx="315505"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accent3"/>
            </a:solidFill>
            <a:ln>
              <a:noFill/>
            </a:ln>
            <a:effectLst/>
          </p:spPr>
          <p:txBody>
            <a:bodyPr lIns="25399" tIns="25399" rIns="25399" bIns="2539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grpSp>
        <p:nvGrpSpPr>
          <p:cNvPr id="86" name="Group 85"/>
          <p:cNvGrpSpPr/>
          <p:nvPr/>
        </p:nvGrpSpPr>
        <p:grpSpPr>
          <a:xfrm>
            <a:off x="4834036" y="5517284"/>
            <a:ext cx="1111373" cy="1271447"/>
            <a:chOff x="4833107" y="5517283"/>
            <a:chExt cx="1111662" cy="1271447"/>
          </a:xfrm>
        </p:grpSpPr>
        <p:sp>
          <p:nvSpPr>
            <p:cNvPr id="52" name="Freeform 11"/>
            <p:cNvSpPr>
              <a:spLocks noEditPoints="1"/>
            </p:cNvSpPr>
            <p:nvPr/>
          </p:nvSpPr>
          <p:spPr bwMode="auto">
            <a:xfrm>
              <a:off x="4833107" y="5517283"/>
              <a:ext cx="1111662" cy="1271447"/>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solidFill>
              <a:schemeClr val="accent4"/>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83" name="AutoShape 12"/>
            <p:cNvSpPr/>
            <p:nvPr/>
          </p:nvSpPr>
          <p:spPr bwMode="auto">
            <a:xfrm>
              <a:off x="5233268" y="5874499"/>
              <a:ext cx="269415" cy="291504"/>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4"/>
            </a:solidFill>
            <a:ln>
              <a:noFill/>
            </a:ln>
            <a:effectLst/>
          </p:spPr>
          <p:txBody>
            <a:bodyPr lIns="25399" tIns="25399" rIns="25399" bIns="2539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3"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1507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additive="base">
                                        <p:cTn id="12" dur="500" fill="hold"/>
                                        <p:tgtEl>
                                          <p:spTgt spid="85"/>
                                        </p:tgtEl>
                                        <p:attrNameLst>
                                          <p:attrName>ppt_x</p:attrName>
                                        </p:attrNameLst>
                                      </p:cBhvr>
                                      <p:tavLst>
                                        <p:tav tm="0">
                                          <p:val>
                                            <p:strVal val="#ppt_x"/>
                                          </p:val>
                                        </p:tav>
                                        <p:tav tm="100000">
                                          <p:val>
                                            <p:strVal val="#ppt_x"/>
                                          </p:val>
                                        </p:tav>
                                      </p:tavLst>
                                    </p:anim>
                                    <p:anim calcmode="lin" valueType="num">
                                      <p:cBhvr additive="base">
                                        <p:cTn id="13" dur="500" fill="hold"/>
                                        <p:tgtEl>
                                          <p:spTgt spid="8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additive="base">
                                        <p:cTn id="17" dur="500" fill="hold"/>
                                        <p:tgtEl>
                                          <p:spTgt spid="88"/>
                                        </p:tgtEl>
                                        <p:attrNameLst>
                                          <p:attrName>ppt_x</p:attrName>
                                        </p:attrNameLst>
                                      </p:cBhvr>
                                      <p:tavLst>
                                        <p:tav tm="0">
                                          <p:val>
                                            <p:strVal val="#ppt_x"/>
                                          </p:val>
                                        </p:tav>
                                        <p:tav tm="100000">
                                          <p:val>
                                            <p:strVal val="#ppt_x"/>
                                          </p:val>
                                        </p:tav>
                                      </p:tavLst>
                                    </p:anim>
                                    <p:anim calcmode="lin" valueType="num">
                                      <p:cBhvr additive="base">
                                        <p:cTn id="18" dur="500" fill="hold"/>
                                        <p:tgtEl>
                                          <p:spTgt spid="8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ppt_x"/>
                                          </p:val>
                                        </p:tav>
                                        <p:tav tm="100000">
                                          <p:val>
                                            <p:strVal val="#ppt_x"/>
                                          </p:val>
                                        </p:tav>
                                      </p:tavLst>
                                    </p:anim>
                                    <p:anim calcmode="lin" valueType="num">
                                      <p:cBhvr additive="base">
                                        <p:cTn id="28" dur="500" fill="hold"/>
                                        <p:tgtEl>
                                          <p:spTgt spid="8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up)">
                                      <p:cBhvr>
                                        <p:cTn id="60" dur="500"/>
                                        <p:tgtEl>
                                          <p:spTgt spid="9"/>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500"/>
                                        <p:tgtEl>
                                          <p:spTgt spid="75"/>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par>
                          <p:cTn id="73" fill="hold">
                            <p:stCondLst>
                              <p:cond delay="8000"/>
                            </p:stCondLst>
                            <p:childTnLst>
                              <p:par>
                                <p:cTn id="74" presetID="22" presetClass="entr" presetSubtype="2" fill="hold"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wipe(right)">
                                      <p:cBhvr>
                                        <p:cTn id="76" dur="500"/>
                                        <p:tgtEl>
                                          <p:spTgt spid="8"/>
                                        </p:tgtEl>
                                      </p:cBhvr>
                                    </p:animEffect>
                                  </p:childTnLst>
                                </p:cTn>
                              </p:par>
                            </p:childTnLst>
                          </p:cTn>
                        </p:par>
                        <p:par>
                          <p:cTn id="77" fill="hold">
                            <p:stCondLst>
                              <p:cond delay="8500"/>
                            </p:stCondLst>
                            <p:childTnLst>
                              <p:par>
                                <p:cTn id="78" presetID="22" presetClass="entr" presetSubtype="1" fill="hold"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up)">
                                      <p:cBhvr>
                                        <p:cTn id="80" dur="500"/>
                                        <p:tgtEl>
                                          <p:spTgt spid="7"/>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500"/>
                                        <p:tgtEl>
                                          <p:spTgt spid="78"/>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childTnLst>
                                </p:cTn>
                              </p:par>
                            </p:childTnLst>
                          </p:cTn>
                        </p:par>
                        <p:par>
                          <p:cTn id="93" fill="hold">
                            <p:stCondLst>
                              <p:cond delay="10500"/>
                            </p:stCondLst>
                            <p:childTnLst>
                              <p:par>
                                <p:cTn id="94" presetID="22" presetClass="entr" presetSubtype="1" fill="hold"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up)">
                                      <p:cBhvr>
                                        <p:cTn id="96" dur="500"/>
                                        <p:tgtEl>
                                          <p:spTgt spid="11"/>
                                        </p:tgtEl>
                                      </p:cBhvr>
                                    </p:animEffect>
                                  </p:childTnLst>
                                </p:cTn>
                              </p:par>
                            </p:childTnLst>
                          </p:cTn>
                        </p:par>
                        <p:par>
                          <p:cTn id="97" fill="hold">
                            <p:stCondLst>
                              <p:cond delay="11000"/>
                            </p:stCondLst>
                            <p:childTnLst>
                              <p:par>
                                <p:cTn id="98" presetID="22" presetClass="entr" presetSubtype="8" fill="hold" nodeType="after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left)">
                                      <p:cBhvr>
                                        <p:cTn id="100" dur="500"/>
                                        <p:tgtEl>
                                          <p:spTgt spid="68"/>
                                        </p:tgtEl>
                                      </p:cBhvr>
                                    </p:animEffect>
                                  </p:childTnLst>
                                </p:cTn>
                              </p:par>
                            </p:childTnLst>
                          </p:cTn>
                        </p:par>
                        <p:par>
                          <p:cTn id="101" fill="hold">
                            <p:stCondLst>
                              <p:cond delay="11500"/>
                            </p:stCondLst>
                            <p:childTnLst>
                              <p:par>
                                <p:cTn id="102" presetID="10" presetClass="entr" presetSubtype="0" fill="hold" grpId="0" nodeType="afterEffect">
                                  <p:stCondLst>
                                    <p:cond delay="0"/>
                                  </p:stCondLst>
                                  <p:childTnLst>
                                    <p:set>
                                      <p:cBhvr>
                                        <p:cTn id="103" dur="1" fill="hold">
                                          <p:stCondLst>
                                            <p:cond delay="0"/>
                                          </p:stCondLst>
                                        </p:cTn>
                                        <p:tgtEl>
                                          <p:spTgt spid="76"/>
                                        </p:tgtEl>
                                        <p:attrNameLst>
                                          <p:attrName>style.visibility</p:attrName>
                                        </p:attrNameLst>
                                      </p:cBhvr>
                                      <p:to>
                                        <p:strVal val="visible"/>
                                      </p:to>
                                    </p:set>
                                    <p:animEffect transition="in" filter="fade">
                                      <p:cBhvr>
                                        <p:cTn id="104" dur="500"/>
                                        <p:tgtEl>
                                          <p:spTgt spid="76"/>
                                        </p:tgtEl>
                                      </p:cBhvr>
                                    </p:animEffect>
                                  </p:childTnLst>
                                </p:cTn>
                              </p:par>
                            </p:childTnLst>
                          </p:cTn>
                        </p:par>
                        <p:par>
                          <p:cTn id="105" fill="hold">
                            <p:stCondLst>
                              <p:cond delay="12000"/>
                            </p:stCondLst>
                            <p:childTnLst>
                              <p:par>
                                <p:cTn id="106" presetID="10" presetClass="entr" presetSubtype="0" fill="hold" grpId="0" nodeType="after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500"/>
                                        <p:tgtEl>
                                          <p:spTgt spid="18"/>
                                        </p:tgtEl>
                                      </p:cBhvr>
                                    </p:animEffect>
                                  </p:childTnLst>
                                </p:cTn>
                              </p:par>
                            </p:childTnLst>
                          </p:cTn>
                        </p:par>
                        <p:par>
                          <p:cTn id="109" fill="hold">
                            <p:stCondLst>
                              <p:cond delay="12500"/>
                            </p:stCondLst>
                            <p:childTnLst>
                              <p:par>
                                <p:cTn id="110" presetID="10" presetClass="entr" presetSubtype="0" fill="hold" grpId="0" nodeType="afterEffect">
                                  <p:stCondLst>
                                    <p:cond delay="0"/>
                                  </p:stCondLst>
                                  <p:childTnLst>
                                    <p:set>
                                      <p:cBhvr>
                                        <p:cTn id="111" dur="1" fill="hold">
                                          <p:stCondLst>
                                            <p:cond delay="0"/>
                                          </p:stCondLst>
                                        </p:cTn>
                                        <p:tgtEl>
                                          <p:spTgt spid="19"/>
                                        </p:tgtEl>
                                        <p:attrNameLst>
                                          <p:attrName>style.visibility</p:attrName>
                                        </p:attrNameLst>
                                      </p:cBhvr>
                                      <p:to>
                                        <p:strVal val="visible"/>
                                      </p:to>
                                    </p:set>
                                    <p:animEffect transition="in" filter="fade">
                                      <p:cBhvr>
                                        <p:cTn id="112" dur="500"/>
                                        <p:tgtEl>
                                          <p:spTgt spid="19"/>
                                        </p:tgtEl>
                                      </p:cBhvr>
                                    </p:animEffect>
                                  </p:childTnLst>
                                </p:cTn>
                              </p:par>
                            </p:childTnLst>
                          </p:cTn>
                        </p:par>
                        <p:par>
                          <p:cTn id="113" fill="hold">
                            <p:stCondLst>
                              <p:cond delay="13000"/>
                            </p:stCondLst>
                            <p:childTnLst>
                              <p:par>
                                <p:cTn id="114" presetID="22" presetClass="entr" presetSubtype="1" fill="hold" nodeType="after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wipe(up)">
                                      <p:cBhvr>
                                        <p:cTn id="116" dur="500"/>
                                        <p:tgtEl>
                                          <p:spTgt spid="12"/>
                                        </p:tgtEl>
                                      </p:cBhvr>
                                    </p:animEffect>
                                  </p:childTnLst>
                                </p:cTn>
                              </p:par>
                            </p:childTnLst>
                          </p:cTn>
                        </p:par>
                        <p:par>
                          <p:cTn id="117" fill="hold">
                            <p:stCondLst>
                              <p:cond delay="13500"/>
                            </p:stCondLst>
                            <p:childTnLst>
                              <p:par>
                                <p:cTn id="118" presetID="22" presetClass="entr" presetSubtype="2" fill="hold" nodeType="afterEffect">
                                  <p:stCondLst>
                                    <p:cond delay="0"/>
                                  </p:stCondLst>
                                  <p:childTnLst>
                                    <p:set>
                                      <p:cBhvr>
                                        <p:cTn id="119" dur="1" fill="hold">
                                          <p:stCondLst>
                                            <p:cond delay="0"/>
                                          </p:stCondLst>
                                        </p:cTn>
                                        <p:tgtEl>
                                          <p:spTgt spid="73"/>
                                        </p:tgtEl>
                                        <p:attrNameLst>
                                          <p:attrName>style.visibility</p:attrName>
                                        </p:attrNameLst>
                                      </p:cBhvr>
                                      <p:to>
                                        <p:strVal val="visible"/>
                                      </p:to>
                                    </p:set>
                                    <p:animEffect transition="in" filter="wipe(right)">
                                      <p:cBhvr>
                                        <p:cTn id="12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47" grpId="0"/>
      <p:bldP spid="74" grpId="0" bldLvl="0" animBg="1"/>
      <p:bldP spid="75" grpId="0" bldLvl="0" animBg="1"/>
      <p:bldP spid="76" grpId="0" bldLvl="0" animBg="1"/>
      <p:bldP spid="77" grpId="0" bldLvl="0" animBg="1"/>
      <p:bldP spid="78"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54429" y="1287606"/>
            <a:ext cx="1791131" cy="1773217"/>
            <a:chOff x="1021066" y="1539127"/>
            <a:chExt cx="1343698" cy="1329913"/>
          </a:xfrm>
        </p:grpSpPr>
        <p:sp>
          <p:nvSpPr>
            <p:cNvPr id="7" name="Freeform 1"/>
            <p:cNvSpPr>
              <a:spLocks noChangeArrowheads="1"/>
            </p:cNvSpPr>
            <p:nvPr/>
          </p:nvSpPr>
          <p:spPr bwMode="auto">
            <a:xfrm>
              <a:off x="1021066" y="1539127"/>
              <a:ext cx="1343698" cy="1329913"/>
            </a:xfrm>
            <a:custGeom>
              <a:avLst/>
              <a:gdLst>
                <a:gd name="T0" fmla="*/ 5469 w 6447"/>
                <a:gd name="T1" fmla="*/ 5469 h 6381"/>
                <a:gd name="T2" fmla="*/ 5469 w 6447"/>
                <a:gd name="T3" fmla="*/ 5469 h 6381"/>
                <a:gd name="T4" fmla="*/ 6446 w 6447"/>
                <a:gd name="T5" fmla="*/ 3190 h 6381"/>
                <a:gd name="T6" fmla="*/ 3256 w 6447"/>
                <a:gd name="T7" fmla="*/ 0 h 6381"/>
                <a:gd name="T8" fmla="*/ 0 w 6447"/>
                <a:gd name="T9" fmla="*/ 3190 h 6381"/>
                <a:gd name="T10" fmla="*/ 3256 w 6447"/>
                <a:gd name="T11" fmla="*/ 6380 h 6381"/>
                <a:gd name="T12" fmla="*/ 6446 w 6447"/>
                <a:gd name="T13" fmla="*/ 6380 h 6381"/>
                <a:gd name="T14" fmla="*/ 6446 w 6447"/>
                <a:gd name="T15" fmla="*/ 5469 h 6381"/>
                <a:gd name="T16" fmla="*/ 5469 w 6447"/>
                <a:gd name="T17" fmla="*/ 5469 h 6381"/>
                <a:gd name="T18" fmla="*/ 5729 w 6447"/>
                <a:gd name="T19" fmla="*/ 5469 h 6381"/>
                <a:gd name="T20" fmla="*/ 5729 w 6447"/>
                <a:gd name="T21" fmla="*/ 5469 h 6381"/>
                <a:gd name="T22" fmla="*/ 5729 w 6447"/>
                <a:gd name="T23" fmla="*/ 5469 h 6381"/>
                <a:gd name="T24" fmla="*/ 5600 w 6447"/>
                <a:gd name="T25" fmla="*/ 5469 h 6381"/>
                <a:gd name="T26" fmla="*/ 5600 w 6447"/>
                <a:gd name="T27" fmla="*/ 5469 h 6381"/>
                <a:gd name="T28" fmla="*/ 5600 w 6447"/>
                <a:gd name="T29" fmla="*/ 5469 h 6381"/>
                <a:gd name="T30" fmla="*/ 5600 w 6447"/>
                <a:gd name="T31" fmla="*/ 5469 h 6381"/>
                <a:gd name="T32" fmla="*/ 5600 w 6447"/>
                <a:gd name="T33" fmla="*/ 5469 h 6381"/>
                <a:gd name="T34" fmla="*/ 5600 w 6447"/>
                <a:gd name="T35" fmla="*/ 5469 h 6381"/>
                <a:gd name="T36" fmla="*/ 5600 w 6447"/>
                <a:gd name="T37" fmla="*/ 5469 h 6381"/>
                <a:gd name="T38" fmla="*/ 5600 w 6447"/>
                <a:gd name="T39" fmla="*/ 5469 h 6381"/>
                <a:gd name="T40" fmla="*/ 5600 w 6447"/>
                <a:gd name="T41" fmla="*/ 5469 h 6381"/>
                <a:gd name="T42" fmla="*/ 5600 w 6447"/>
                <a:gd name="T43" fmla="*/ 5469 h 6381"/>
                <a:gd name="T44" fmla="*/ 5600 w 6447"/>
                <a:gd name="T45" fmla="*/ 5469 h 6381"/>
                <a:gd name="T46" fmla="*/ 5600 w 6447"/>
                <a:gd name="T47" fmla="*/ 5469 h 6381"/>
                <a:gd name="T48" fmla="*/ 5600 w 6447"/>
                <a:gd name="T49" fmla="*/ 5469 h 6381"/>
                <a:gd name="T50" fmla="*/ 5600 w 6447"/>
                <a:gd name="T51" fmla="*/ 5469 h 6381"/>
                <a:gd name="T52" fmla="*/ 5600 w 6447"/>
                <a:gd name="T53" fmla="*/ 5469 h 6381"/>
                <a:gd name="T54" fmla="*/ 5600 w 6447"/>
                <a:gd name="T55" fmla="*/ 5469 h 6381"/>
                <a:gd name="T56" fmla="*/ 5600 w 6447"/>
                <a:gd name="T57" fmla="*/ 5469 h 6381"/>
                <a:gd name="T58" fmla="*/ 5600 w 6447"/>
                <a:gd name="T59" fmla="*/ 5469 h 6381"/>
                <a:gd name="T60" fmla="*/ 5729 w 6447"/>
                <a:gd name="T61" fmla="*/ 5469 h 6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47" h="6381">
                  <a:moveTo>
                    <a:pt x="5469" y="5469"/>
                  </a:moveTo>
                  <a:lnTo>
                    <a:pt x="5469" y="5469"/>
                  </a:lnTo>
                  <a:cubicBezTo>
                    <a:pt x="6121" y="4882"/>
                    <a:pt x="6446" y="4036"/>
                    <a:pt x="6446" y="3190"/>
                  </a:cubicBezTo>
                  <a:cubicBezTo>
                    <a:pt x="6446" y="1431"/>
                    <a:pt x="5013" y="0"/>
                    <a:pt x="3256" y="0"/>
                  </a:cubicBezTo>
                  <a:cubicBezTo>
                    <a:pt x="1433" y="0"/>
                    <a:pt x="0" y="1431"/>
                    <a:pt x="0" y="3190"/>
                  </a:cubicBezTo>
                  <a:cubicBezTo>
                    <a:pt x="0" y="5013"/>
                    <a:pt x="1433" y="6380"/>
                    <a:pt x="3256" y="6380"/>
                  </a:cubicBezTo>
                  <a:cubicBezTo>
                    <a:pt x="4298" y="6380"/>
                    <a:pt x="5340" y="6380"/>
                    <a:pt x="6446" y="6380"/>
                  </a:cubicBezTo>
                  <a:cubicBezTo>
                    <a:pt x="6446" y="6119"/>
                    <a:pt x="6446" y="5794"/>
                    <a:pt x="6446" y="5469"/>
                  </a:cubicBezTo>
                  <a:cubicBezTo>
                    <a:pt x="6121" y="5469"/>
                    <a:pt x="5794" y="5469"/>
                    <a:pt x="5469" y="5469"/>
                  </a:cubicBezTo>
                  <a:close/>
                  <a:moveTo>
                    <a:pt x="5729" y="5469"/>
                  </a:moveTo>
                  <a:lnTo>
                    <a:pt x="5729" y="5469"/>
                  </a:lnTo>
                  <a:lnTo>
                    <a:pt x="5729"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729" y="5469"/>
                  </a:lnTo>
                  <a:close/>
                </a:path>
              </a:pathLst>
            </a:custGeom>
            <a:solidFill>
              <a:schemeClr val="accent1"/>
            </a:solidFill>
            <a:ln>
              <a:noFill/>
            </a:ln>
            <a:effectLst/>
          </p:spPr>
          <p:txBody>
            <a:bodyPr wrap="none" anchor="ctr"/>
            <a:lstStyle/>
            <a:p>
              <a:endParaRPr lang="en-US" sz="1800" dirty="0">
                <a:latin typeface="微软雅黑" panose="020B0503020204020204" charset="-122"/>
              </a:endParaRPr>
            </a:p>
          </p:txBody>
        </p:sp>
        <p:sp>
          <p:nvSpPr>
            <p:cNvPr id="8" name="Freeform 2"/>
            <p:cNvSpPr>
              <a:spLocks noChangeArrowheads="1"/>
            </p:cNvSpPr>
            <p:nvPr/>
          </p:nvSpPr>
          <p:spPr bwMode="auto">
            <a:xfrm>
              <a:off x="1021066" y="1539127"/>
              <a:ext cx="1343698" cy="1329913"/>
            </a:xfrm>
            <a:custGeom>
              <a:avLst/>
              <a:gdLst>
                <a:gd name="T0" fmla="*/ 977 w 6447"/>
                <a:gd name="T1" fmla="*/ 3190 h 6381"/>
                <a:gd name="T2" fmla="*/ 977 w 6447"/>
                <a:gd name="T3" fmla="*/ 3190 h 6381"/>
                <a:gd name="T4" fmla="*/ 3256 w 6447"/>
                <a:gd name="T5" fmla="*/ 975 h 6381"/>
                <a:gd name="T6" fmla="*/ 5469 w 6447"/>
                <a:gd name="T7" fmla="*/ 3190 h 6381"/>
                <a:gd name="T8" fmla="*/ 4819 w 6447"/>
                <a:gd name="T9" fmla="*/ 4817 h 6381"/>
                <a:gd name="T10" fmla="*/ 5469 w 6447"/>
                <a:gd name="T11" fmla="*/ 4817 h 6381"/>
                <a:gd name="T12" fmla="*/ 5469 w 6447"/>
                <a:gd name="T13" fmla="*/ 5469 h 6381"/>
                <a:gd name="T14" fmla="*/ 3256 w 6447"/>
                <a:gd name="T15" fmla="*/ 5469 h 6381"/>
                <a:gd name="T16" fmla="*/ 977 w 6447"/>
                <a:gd name="T17" fmla="*/ 3190 h 6381"/>
                <a:gd name="T18" fmla="*/ 5469 w 6447"/>
                <a:gd name="T19" fmla="*/ 5469 h 6381"/>
                <a:gd name="T20" fmla="*/ 5469 w 6447"/>
                <a:gd name="T21" fmla="*/ 5469 h 6381"/>
                <a:gd name="T22" fmla="*/ 6446 w 6447"/>
                <a:gd name="T23" fmla="*/ 3190 h 6381"/>
                <a:gd name="T24" fmla="*/ 3256 w 6447"/>
                <a:gd name="T25" fmla="*/ 0 h 6381"/>
                <a:gd name="T26" fmla="*/ 0 w 6447"/>
                <a:gd name="T27" fmla="*/ 3190 h 6381"/>
                <a:gd name="T28" fmla="*/ 3256 w 6447"/>
                <a:gd name="T29" fmla="*/ 6380 h 6381"/>
                <a:gd name="T30" fmla="*/ 6446 w 6447"/>
                <a:gd name="T31" fmla="*/ 6380 h 6381"/>
                <a:gd name="T32" fmla="*/ 6446 w 6447"/>
                <a:gd name="T33" fmla="*/ 5469 h 6381"/>
                <a:gd name="T34" fmla="*/ 5469 w 6447"/>
                <a:gd name="T35" fmla="*/ 5469 h 6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47" h="6381">
                  <a:moveTo>
                    <a:pt x="977" y="3190"/>
                  </a:moveTo>
                  <a:lnTo>
                    <a:pt x="977" y="3190"/>
                  </a:lnTo>
                  <a:cubicBezTo>
                    <a:pt x="977" y="1952"/>
                    <a:pt x="1954" y="975"/>
                    <a:pt x="3256" y="975"/>
                  </a:cubicBezTo>
                  <a:cubicBezTo>
                    <a:pt x="4492" y="975"/>
                    <a:pt x="5469" y="1952"/>
                    <a:pt x="5469" y="3190"/>
                  </a:cubicBezTo>
                  <a:cubicBezTo>
                    <a:pt x="5469" y="3775"/>
                    <a:pt x="5273" y="4361"/>
                    <a:pt x="4819" y="4817"/>
                  </a:cubicBezTo>
                  <a:cubicBezTo>
                    <a:pt x="5469" y="4817"/>
                    <a:pt x="5469" y="4817"/>
                    <a:pt x="5469" y="4817"/>
                  </a:cubicBezTo>
                  <a:cubicBezTo>
                    <a:pt x="5469" y="5469"/>
                    <a:pt x="5469" y="5469"/>
                    <a:pt x="5469" y="5469"/>
                  </a:cubicBezTo>
                  <a:cubicBezTo>
                    <a:pt x="3256" y="5469"/>
                    <a:pt x="3256" y="5469"/>
                    <a:pt x="3256" y="5469"/>
                  </a:cubicBezTo>
                  <a:cubicBezTo>
                    <a:pt x="1954" y="5469"/>
                    <a:pt x="977" y="4492"/>
                    <a:pt x="977" y="3190"/>
                  </a:cubicBezTo>
                  <a:close/>
                  <a:moveTo>
                    <a:pt x="5469" y="5469"/>
                  </a:moveTo>
                  <a:lnTo>
                    <a:pt x="5469" y="5469"/>
                  </a:lnTo>
                  <a:cubicBezTo>
                    <a:pt x="6121" y="4882"/>
                    <a:pt x="6446" y="4036"/>
                    <a:pt x="6446" y="3190"/>
                  </a:cubicBezTo>
                  <a:cubicBezTo>
                    <a:pt x="6446" y="1431"/>
                    <a:pt x="5013" y="0"/>
                    <a:pt x="3256" y="0"/>
                  </a:cubicBezTo>
                  <a:cubicBezTo>
                    <a:pt x="1433" y="0"/>
                    <a:pt x="0" y="1431"/>
                    <a:pt x="0" y="3190"/>
                  </a:cubicBezTo>
                  <a:cubicBezTo>
                    <a:pt x="0" y="5013"/>
                    <a:pt x="1433" y="6380"/>
                    <a:pt x="3256" y="6380"/>
                  </a:cubicBezTo>
                  <a:cubicBezTo>
                    <a:pt x="6446" y="6380"/>
                    <a:pt x="6446" y="6380"/>
                    <a:pt x="6446" y="6380"/>
                  </a:cubicBezTo>
                  <a:cubicBezTo>
                    <a:pt x="6446" y="5469"/>
                    <a:pt x="6446" y="5469"/>
                    <a:pt x="6446" y="5469"/>
                  </a:cubicBezTo>
                  <a:lnTo>
                    <a:pt x="5469" y="5469"/>
                  </a:lnTo>
                  <a:close/>
                </a:path>
              </a:pathLst>
            </a:custGeom>
            <a:solidFill>
              <a:schemeClr val="accent1">
                <a:lumMod val="75000"/>
              </a:schemeClr>
            </a:solidFill>
            <a:ln>
              <a:noFill/>
            </a:ln>
            <a:effectLst/>
          </p:spPr>
          <p:txBody>
            <a:bodyPr wrap="none" anchor="ctr"/>
            <a:lstStyle/>
            <a:p>
              <a:endParaRPr lang="en-US" sz="1800" dirty="0">
                <a:latin typeface="微软雅黑" panose="020B0503020204020204" charset="-122"/>
              </a:endParaRPr>
            </a:p>
          </p:txBody>
        </p:sp>
      </p:grpSp>
      <p:grpSp>
        <p:nvGrpSpPr>
          <p:cNvPr id="9" name="Group 8"/>
          <p:cNvGrpSpPr/>
          <p:nvPr/>
        </p:nvGrpSpPr>
        <p:grpSpPr>
          <a:xfrm>
            <a:off x="3827629" y="1287606"/>
            <a:ext cx="1791131" cy="1773217"/>
            <a:chOff x="2951469" y="1539127"/>
            <a:chExt cx="1343698" cy="1329913"/>
          </a:xfrm>
        </p:grpSpPr>
        <p:sp>
          <p:nvSpPr>
            <p:cNvPr id="10" name="Freeform 1"/>
            <p:cNvSpPr>
              <a:spLocks noChangeArrowheads="1"/>
            </p:cNvSpPr>
            <p:nvPr/>
          </p:nvSpPr>
          <p:spPr bwMode="auto">
            <a:xfrm>
              <a:off x="2951469" y="1539127"/>
              <a:ext cx="1343698" cy="1329913"/>
            </a:xfrm>
            <a:custGeom>
              <a:avLst/>
              <a:gdLst>
                <a:gd name="T0" fmla="*/ 5469 w 6447"/>
                <a:gd name="T1" fmla="*/ 5469 h 6381"/>
                <a:gd name="T2" fmla="*/ 5469 w 6447"/>
                <a:gd name="T3" fmla="*/ 5469 h 6381"/>
                <a:gd name="T4" fmla="*/ 6446 w 6447"/>
                <a:gd name="T5" fmla="*/ 3190 h 6381"/>
                <a:gd name="T6" fmla="*/ 3256 w 6447"/>
                <a:gd name="T7" fmla="*/ 0 h 6381"/>
                <a:gd name="T8" fmla="*/ 0 w 6447"/>
                <a:gd name="T9" fmla="*/ 3190 h 6381"/>
                <a:gd name="T10" fmla="*/ 3256 w 6447"/>
                <a:gd name="T11" fmla="*/ 6380 h 6381"/>
                <a:gd name="T12" fmla="*/ 6446 w 6447"/>
                <a:gd name="T13" fmla="*/ 6380 h 6381"/>
                <a:gd name="T14" fmla="*/ 6446 w 6447"/>
                <a:gd name="T15" fmla="*/ 5469 h 6381"/>
                <a:gd name="T16" fmla="*/ 5469 w 6447"/>
                <a:gd name="T17" fmla="*/ 5469 h 6381"/>
                <a:gd name="T18" fmla="*/ 5729 w 6447"/>
                <a:gd name="T19" fmla="*/ 5469 h 6381"/>
                <a:gd name="T20" fmla="*/ 5729 w 6447"/>
                <a:gd name="T21" fmla="*/ 5469 h 6381"/>
                <a:gd name="T22" fmla="*/ 5729 w 6447"/>
                <a:gd name="T23" fmla="*/ 5469 h 6381"/>
                <a:gd name="T24" fmla="*/ 5600 w 6447"/>
                <a:gd name="T25" fmla="*/ 5469 h 6381"/>
                <a:gd name="T26" fmla="*/ 5600 w 6447"/>
                <a:gd name="T27" fmla="*/ 5469 h 6381"/>
                <a:gd name="T28" fmla="*/ 5600 w 6447"/>
                <a:gd name="T29" fmla="*/ 5469 h 6381"/>
                <a:gd name="T30" fmla="*/ 5600 w 6447"/>
                <a:gd name="T31" fmla="*/ 5469 h 6381"/>
                <a:gd name="T32" fmla="*/ 5600 w 6447"/>
                <a:gd name="T33" fmla="*/ 5469 h 6381"/>
                <a:gd name="T34" fmla="*/ 5600 w 6447"/>
                <a:gd name="T35" fmla="*/ 5469 h 6381"/>
                <a:gd name="T36" fmla="*/ 5600 w 6447"/>
                <a:gd name="T37" fmla="*/ 5469 h 6381"/>
                <a:gd name="T38" fmla="*/ 5600 w 6447"/>
                <a:gd name="T39" fmla="*/ 5469 h 6381"/>
                <a:gd name="T40" fmla="*/ 5600 w 6447"/>
                <a:gd name="T41" fmla="*/ 5469 h 6381"/>
                <a:gd name="T42" fmla="*/ 5600 w 6447"/>
                <a:gd name="T43" fmla="*/ 5469 h 6381"/>
                <a:gd name="T44" fmla="*/ 5600 w 6447"/>
                <a:gd name="T45" fmla="*/ 5469 h 6381"/>
                <a:gd name="T46" fmla="*/ 5600 w 6447"/>
                <a:gd name="T47" fmla="*/ 5469 h 6381"/>
                <a:gd name="T48" fmla="*/ 5600 w 6447"/>
                <a:gd name="T49" fmla="*/ 5469 h 6381"/>
                <a:gd name="T50" fmla="*/ 5600 w 6447"/>
                <a:gd name="T51" fmla="*/ 5469 h 6381"/>
                <a:gd name="T52" fmla="*/ 5600 w 6447"/>
                <a:gd name="T53" fmla="*/ 5469 h 6381"/>
                <a:gd name="T54" fmla="*/ 5600 w 6447"/>
                <a:gd name="T55" fmla="*/ 5469 h 6381"/>
                <a:gd name="T56" fmla="*/ 5600 w 6447"/>
                <a:gd name="T57" fmla="*/ 5469 h 6381"/>
                <a:gd name="T58" fmla="*/ 5600 w 6447"/>
                <a:gd name="T59" fmla="*/ 5469 h 6381"/>
                <a:gd name="T60" fmla="*/ 5729 w 6447"/>
                <a:gd name="T61" fmla="*/ 5469 h 6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47" h="6381">
                  <a:moveTo>
                    <a:pt x="5469" y="5469"/>
                  </a:moveTo>
                  <a:lnTo>
                    <a:pt x="5469" y="5469"/>
                  </a:lnTo>
                  <a:cubicBezTo>
                    <a:pt x="6121" y="4882"/>
                    <a:pt x="6446" y="4036"/>
                    <a:pt x="6446" y="3190"/>
                  </a:cubicBezTo>
                  <a:cubicBezTo>
                    <a:pt x="6446" y="1431"/>
                    <a:pt x="5013" y="0"/>
                    <a:pt x="3256" y="0"/>
                  </a:cubicBezTo>
                  <a:cubicBezTo>
                    <a:pt x="1433" y="0"/>
                    <a:pt x="0" y="1431"/>
                    <a:pt x="0" y="3190"/>
                  </a:cubicBezTo>
                  <a:cubicBezTo>
                    <a:pt x="0" y="5013"/>
                    <a:pt x="1433" y="6380"/>
                    <a:pt x="3256" y="6380"/>
                  </a:cubicBezTo>
                  <a:cubicBezTo>
                    <a:pt x="4298" y="6380"/>
                    <a:pt x="5340" y="6380"/>
                    <a:pt x="6446" y="6380"/>
                  </a:cubicBezTo>
                  <a:cubicBezTo>
                    <a:pt x="6446" y="6119"/>
                    <a:pt x="6446" y="5794"/>
                    <a:pt x="6446" y="5469"/>
                  </a:cubicBezTo>
                  <a:cubicBezTo>
                    <a:pt x="6121" y="5469"/>
                    <a:pt x="5794" y="5469"/>
                    <a:pt x="5469" y="5469"/>
                  </a:cubicBezTo>
                  <a:close/>
                  <a:moveTo>
                    <a:pt x="5729" y="5469"/>
                  </a:moveTo>
                  <a:lnTo>
                    <a:pt x="5729" y="5469"/>
                  </a:lnTo>
                  <a:lnTo>
                    <a:pt x="5729"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729" y="5469"/>
                  </a:lnTo>
                  <a:close/>
                </a:path>
              </a:pathLst>
            </a:custGeom>
            <a:solidFill>
              <a:schemeClr val="accent3">
                <a:lumMod val="60000"/>
                <a:lumOff val="40000"/>
              </a:schemeClr>
            </a:solidFill>
            <a:ln>
              <a:noFill/>
            </a:ln>
            <a:effectLst/>
          </p:spPr>
          <p:txBody>
            <a:bodyPr wrap="none" anchor="ctr"/>
            <a:lstStyle/>
            <a:p>
              <a:endParaRPr lang="en-US" sz="1800" dirty="0">
                <a:latin typeface="微软雅黑" panose="020B0503020204020204" charset="-122"/>
              </a:endParaRPr>
            </a:p>
          </p:txBody>
        </p:sp>
        <p:sp>
          <p:nvSpPr>
            <p:cNvPr id="11" name="Freeform 2"/>
            <p:cNvSpPr>
              <a:spLocks noChangeArrowheads="1"/>
            </p:cNvSpPr>
            <p:nvPr/>
          </p:nvSpPr>
          <p:spPr bwMode="auto">
            <a:xfrm>
              <a:off x="2951469" y="1539127"/>
              <a:ext cx="1343698" cy="1329913"/>
            </a:xfrm>
            <a:custGeom>
              <a:avLst/>
              <a:gdLst>
                <a:gd name="T0" fmla="*/ 977 w 6447"/>
                <a:gd name="T1" fmla="*/ 3190 h 6381"/>
                <a:gd name="T2" fmla="*/ 977 w 6447"/>
                <a:gd name="T3" fmla="*/ 3190 h 6381"/>
                <a:gd name="T4" fmla="*/ 3256 w 6447"/>
                <a:gd name="T5" fmla="*/ 975 h 6381"/>
                <a:gd name="T6" fmla="*/ 5469 w 6447"/>
                <a:gd name="T7" fmla="*/ 3190 h 6381"/>
                <a:gd name="T8" fmla="*/ 4819 w 6447"/>
                <a:gd name="T9" fmla="*/ 4817 h 6381"/>
                <a:gd name="T10" fmla="*/ 5469 w 6447"/>
                <a:gd name="T11" fmla="*/ 4817 h 6381"/>
                <a:gd name="T12" fmla="*/ 5469 w 6447"/>
                <a:gd name="T13" fmla="*/ 5469 h 6381"/>
                <a:gd name="T14" fmla="*/ 3256 w 6447"/>
                <a:gd name="T15" fmla="*/ 5469 h 6381"/>
                <a:gd name="T16" fmla="*/ 977 w 6447"/>
                <a:gd name="T17" fmla="*/ 3190 h 6381"/>
                <a:gd name="T18" fmla="*/ 5469 w 6447"/>
                <a:gd name="T19" fmla="*/ 5469 h 6381"/>
                <a:gd name="T20" fmla="*/ 5469 w 6447"/>
                <a:gd name="T21" fmla="*/ 5469 h 6381"/>
                <a:gd name="T22" fmla="*/ 6446 w 6447"/>
                <a:gd name="T23" fmla="*/ 3190 h 6381"/>
                <a:gd name="T24" fmla="*/ 3256 w 6447"/>
                <a:gd name="T25" fmla="*/ 0 h 6381"/>
                <a:gd name="T26" fmla="*/ 0 w 6447"/>
                <a:gd name="T27" fmla="*/ 3190 h 6381"/>
                <a:gd name="T28" fmla="*/ 3256 w 6447"/>
                <a:gd name="T29" fmla="*/ 6380 h 6381"/>
                <a:gd name="T30" fmla="*/ 6446 w 6447"/>
                <a:gd name="T31" fmla="*/ 6380 h 6381"/>
                <a:gd name="T32" fmla="*/ 6446 w 6447"/>
                <a:gd name="T33" fmla="*/ 5469 h 6381"/>
                <a:gd name="T34" fmla="*/ 5469 w 6447"/>
                <a:gd name="T35" fmla="*/ 5469 h 6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47" h="6381">
                  <a:moveTo>
                    <a:pt x="977" y="3190"/>
                  </a:moveTo>
                  <a:lnTo>
                    <a:pt x="977" y="3190"/>
                  </a:lnTo>
                  <a:cubicBezTo>
                    <a:pt x="977" y="1952"/>
                    <a:pt x="1954" y="975"/>
                    <a:pt x="3256" y="975"/>
                  </a:cubicBezTo>
                  <a:cubicBezTo>
                    <a:pt x="4492" y="975"/>
                    <a:pt x="5469" y="1952"/>
                    <a:pt x="5469" y="3190"/>
                  </a:cubicBezTo>
                  <a:cubicBezTo>
                    <a:pt x="5469" y="3775"/>
                    <a:pt x="5273" y="4361"/>
                    <a:pt x="4819" y="4817"/>
                  </a:cubicBezTo>
                  <a:cubicBezTo>
                    <a:pt x="5469" y="4817"/>
                    <a:pt x="5469" y="4817"/>
                    <a:pt x="5469" y="4817"/>
                  </a:cubicBezTo>
                  <a:cubicBezTo>
                    <a:pt x="5469" y="5469"/>
                    <a:pt x="5469" y="5469"/>
                    <a:pt x="5469" y="5469"/>
                  </a:cubicBezTo>
                  <a:cubicBezTo>
                    <a:pt x="3256" y="5469"/>
                    <a:pt x="3256" y="5469"/>
                    <a:pt x="3256" y="5469"/>
                  </a:cubicBezTo>
                  <a:cubicBezTo>
                    <a:pt x="1954" y="5469"/>
                    <a:pt x="977" y="4492"/>
                    <a:pt x="977" y="3190"/>
                  </a:cubicBezTo>
                  <a:close/>
                  <a:moveTo>
                    <a:pt x="5469" y="5469"/>
                  </a:moveTo>
                  <a:lnTo>
                    <a:pt x="5469" y="5469"/>
                  </a:lnTo>
                  <a:cubicBezTo>
                    <a:pt x="6121" y="4882"/>
                    <a:pt x="6446" y="4036"/>
                    <a:pt x="6446" y="3190"/>
                  </a:cubicBezTo>
                  <a:cubicBezTo>
                    <a:pt x="6446" y="1431"/>
                    <a:pt x="5013" y="0"/>
                    <a:pt x="3256" y="0"/>
                  </a:cubicBezTo>
                  <a:cubicBezTo>
                    <a:pt x="1433" y="0"/>
                    <a:pt x="0" y="1431"/>
                    <a:pt x="0" y="3190"/>
                  </a:cubicBezTo>
                  <a:cubicBezTo>
                    <a:pt x="0" y="5013"/>
                    <a:pt x="1433" y="6380"/>
                    <a:pt x="3256" y="6380"/>
                  </a:cubicBezTo>
                  <a:cubicBezTo>
                    <a:pt x="6446" y="6380"/>
                    <a:pt x="6446" y="6380"/>
                    <a:pt x="6446" y="6380"/>
                  </a:cubicBezTo>
                  <a:cubicBezTo>
                    <a:pt x="6446" y="5469"/>
                    <a:pt x="6446" y="5469"/>
                    <a:pt x="6446" y="5469"/>
                  </a:cubicBezTo>
                  <a:lnTo>
                    <a:pt x="5469" y="5469"/>
                  </a:lnTo>
                  <a:close/>
                </a:path>
              </a:pathLst>
            </a:custGeom>
            <a:solidFill>
              <a:schemeClr val="accent3"/>
            </a:solidFill>
            <a:ln>
              <a:noFill/>
            </a:ln>
            <a:effectLst/>
          </p:spPr>
          <p:txBody>
            <a:bodyPr wrap="none" anchor="ctr"/>
            <a:lstStyle/>
            <a:p>
              <a:endParaRPr lang="en-US" sz="1800" dirty="0">
                <a:latin typeface="微软雅黑" panose="020B0503020204020204" charset="-122"/>
              </a:endParaRPr>
            </a:p>
          </p:txBody>
        </p:sp>
      </p:grpSp>
      <p:grpSp>
        <p:nvGrpSpPr>
          <p:cNvPr id="12" name="Group 11"/>
          <p:cNvGrpSpPr/>
          <p:nvPr/>
        </p:nvGrpSpPr>
        <p:grpSpPr>
          <a:xfrm>
            <a:off x="6400830" y="1287606"/>
            <a:ext cx="1791131" cy="1773217"/>
            <a:chOff x="4881873" y="1539127"/>
            <a:chExt cx="1343698" cy="1329913"/>
          </a:xfrm>
        </p:grpSpPr>
        <p:sp>
          <p:nvSpPr>
            <p:cNvPr id="13" name="Freeform 1"/>
            <p:cNvSpPr>
              <a:spLocks noChangeArrowheads="1"/>
            </p:cNvSpPr>
            <p:nvPr/>
          </p:nvSpPr>
          <p:spPr bwMode="auto">
            <a:xfrm>
              <a:off x="4881873" y="1539127"/>
              <a:ext cx="1343698" cy="1329913"/>
            </a:xfrm>
            <a:custGeom>
              <a:avLst/>
              <a:gdLst>
                <a:gd name="T0" fmla="*/ 5469 w 6447"/>
                <a:gd name="T1" fmla="*/ 5469 h 6381"/>
                <a:gd name="T2" fmla="*/ 5469 w 6447"/>
                <a:gd name="T3" fmla="*/ 5469 h 6381"/>
                <a:gd name="T4" fmla="*/ 6446 w 6447"/>
                <a:gd name="T5" fmla="*/ 3190 h 6381"/>
                <a:gd name="T6" fmla="*/ 3256 w 6447"/>
                <a:gd name="T7" fmla="*/ 0 h 6381"/>
                <a:gd name="T8" fmla="*/ 0 w 6447"/>
                <a:gd name="T9" fmla="*/ 3190 h 6381"/>
                <a:gd name="T10" fmla="*/ 3256 w 6447"/>
                <a:gd name="T11" fmla="*/ 6380 h 6381"/>
                <a:gd name="T12" fmla="*/ 6446 w 6447"/>
                <a:gd name="T13" fmla="*/ 6380 h 6381"/>
                <a:gd name="T14" fmla="*/ 6446 w 6447"/>
                <a:gd name="T15" fmla="*/ 5469 h 6381"/>
                <a:gd name="T16" fmla="*/ 5469 w 6447"/>
                <a:gd name="T17" fmla="*/ 5469 h 6381"/>
                <a:gd name="T18" fmla="*/ 5729 w 6447"/>
                <a:gd name="T19" fmla="*/ 5469 h 6381"/>
                <a:gd name="T20" fmla="*/ 5729 w 6447"/>
                <a:gd name="T21" fmla="*/ 5469 h 6381"/>
                <a:gd name="T22" fmla="*/ 5729 w 6447"/>
                <a:gd name="T23" fmla="*/ 5469 h 6381"/>
                <a:gd name="T24" fmla="*/ 5600 w 6447"/>
                <a:gd name="T25" fmla="*/ 5469 h 6381"/>
                <a:gd name="T26" fmla="*/ 5600 w 6447"/>
                <a:gd name="T27" fmla="*/ 5469 h 6381"/>
                <a:gd name="T28" fmla="*/ 5600 w 6447"/>
                <a:gd name="T29" fmla="*/ 5469 h 6381"/>
                <a:gd name="T30" fmla="*/ 5600 w 6447"/>
                <a:gd name="T31" fmla="*/ 5469 h 6381"/>
                <a:gd name="T32" fmla="*/ 5600 w 6447"/>
                <a:gd name="T33" fmla="*/ 5469 h 6381"/>
                <a:gd name="T34" fmla="*/ 5600 w 6447"/>
                <a:gd name="T35" fmla="*/ 5469 h 6381"/>
                <a:gd name="T36" fmla="*/ 5600 w 6447"/>
                <a:gd name="T37" fmla="*/ 5469 h 6381"/>
                <a:gd name="T38" fmla="*/ 5600 w 6447"/>
                <a:gd name="T39" fmla="*/ 5469 h 6381"/>
                <a:gd name="T40" fmla="*/ 5600 w 6447"/>
                <a:gd name="T41" fmla="*/ 5469 h 6381"/>
                <a:gd name="T42" fmla="*/ 5600 w 6447"/>
                <a:gd name="T43" fmla="*/ 5469 h 6381"/>
                <a:gd name="T44" fmla="*/ 5600 w 6447"/>
                <a:gd name="T45" fmla="*/ 5469 h 6381"/>
                <a:gd name="T46" fmla="*/ 5600 w 6447"/>
                <a:gd name="T47" fmla="*/ 5469 h 6381"/>
                <a:gd name="T48" fmla="*/ 5600 w 6447"/>
                <a:gd name="T49" fmla="*/ 5469 h 6381"/>
                <a:gd name="T50" fmla="*/ 5600 w 6447"/>
                <a:gd name="T51" fmla="*/ 5469 h 6381"/>
                <a:gd name="T52" fmla="*/ 5600 w 6447"/>
                <a:gd name="T53" fmla="*/ 5469 h 6381"/>
                <a:gd name="T54" fmla="*/ 5600 w 6447"/>
                <a:gd name="T55" fmla="*/ 5469 h 6381"/>
                <a:gd name="T56" fmla="*/ 5600 w 6447"/>
                <a:gd name="T57" fmla="*/ 5469 h 6381"/>
                <a:gd name="T58" fmla="*/ 5600 w 6447"/>
                <a:gd name="T59" fmla="*/ 5469 h 6381"/>
                <a:gd name="T60" fmla="*/ 5729 w 6447"/>
                <a:gd name="T61" fmla="*/ 5469 h 6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47" h="6381">
                  <a:moveTo>
                    <a:pt x="5469" y="5469"/>
                  </a:moveTo>
                  <a:lnTo>
                    <a:pt x="5469" y="5469"/>
                  </a:lnTo>
                  <a:cubicBezTo>
                    <a:pt x="6121" y="4882"/>
                    <a:pt x="6446" y="4036"/>
                    <a:pt x="6446" y="3190"/>
                  </a:cubicBezTo>
                  <a:cubicBezTo>
                    <a:pt x="6446" y="1431"/>
                    <a:pt x="5013" y="0"/>
                    <a:pt x="3256" y="0"/>
                  </a:cubicBezTo>
                  <a:cubicBezTo>
                    <a:pt x="1433" y="0"/>
                    <a:pt x="0" y="1431"/>
                    <a:pt x="0" y="3190"/>
                  </a:cubicBezTo>
                  <a:cubicBezTo>
                    <a:pt x="0" y="5013"/>
                    <a:pt x="1433" y="6380"/>
                    <a:pt x="3256" y="6380"/>
                  </a:cubicBezTo>
                  <a:cubicBezTo>
                    <a:pt x="4298" y="6380"/>
                    <a:pt x="5340" y="6380"/>
                    <a:pt x="6446" y="6380"/>
                  </a:cubicBezTo>
                  <a:cubicBezTo>
                    <a:pt x="6446" y="6119"/>
                    <a:pt x="6446" y="5794"/>
                    <a:pt x="6446" y="5469"/>
                  </a:cubicBezTo>
                  <a:cubicBezTo>
                    <a:pt x="6121" y="5469"/>
                    <a:pt x="5794" y="5469"/>
                    <a:pt x="5469" y="5469"/>
                  </a:cubicBezTo>
                  <a:close/>
                  <a:moveTo>
                    <a:pt x="5729" y="5469"/>
                  </a:moveTo>
                  <a:lnTo>
                    <a:pt x="5729" y="5469"/>
                  </a:lnTo>
                  <a:lnTo>
                    <a:pt x="5729"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729" y="5469"/>
                  </a:lnTo>
                  <a:close/>
                </a:path>
              </a:pathLst>
            </a:custGeom>
            <a:solidFill>
              <a:schemeClr val="accent4">
                <a:lumMod val="60000"/>
                <a:lumOff val="40000"/>
              </a:schemeClr>
            </a:solidFill>
            <a:ln>
              <a:noFill/>
            </a:ln>
            <a:effectLst/>
          </p:spPr>
          <p:txBody>
            <a:bodyPr wrap="none" anchor="ctr"/>
            <a:lstStyle/>
            <a:p>
              <a:endParaRPr lang="en-US" sz="1800" dirty="0">
                <a:latin typeface="微软雅黑" panose="020B0503020204020204" charset="-122"/>
              </a:endParaRPr>
            </a:p>
          </p:txBody>
        </p:sp>
        <p:sp>
          <p:nvSpPr>
            <p:cNvPr id="14" name="Freeform 2"/>
            <p:cNvSpPr>
              <a:spLocks noChangeArrowheads="1"/>
            </p:cNvSpPr>
            <p:nvPr/>
          </p:nvSpPr>
          <p:spPr bwMode="auto">
            <a:xfrm>
              <a:off x="4881873" y="1539127"/>
              <a:ext cx="1343698" cy="1329913"/>
            </a:xfrm>
            <a:custGeom>
              <a:avLst/>
              <a:gdLst>
                <a:gd name="T0" fmla="*/ 977 w 6447"/>
                <a:gd name="T1" fmla="*/ 3190 h 6381"/>
                <a:gd name="T2" fmla="*/ 977 w 6447"/>
                <a:gd name="T3" fmla="*/ 3190 h 6381"/>
                <a:gd name="T4" fmla="*/ 3256 w 6447"/>
                <a:gd name="T5" fmla="*/ 975 h 6381"/>
                <a:gd name="T6" fmla="*/ 5469 w 6447"/>
                <a:gd name="T7" fmla="*/ 3190 h 6381"/>
                <a:gd name="T8" fmla="*/ 4819 w 6447"/>
                <a:gd name="T9" fmla="*/ 4817 h 6381"/>
                <a:gd name="T10" fmla="*/ 5469 w 6447"/>
                <a:gd name="T11" fmla="*/ 4817 h 6381"/>
                <a:gd name="T12" fmla="*/ 5469 w 6447"/>
                <a:gd name="T13" fmla="*/ 5469 h 6381"/>
                <a:gd name="T14" fmla="*/ 3256 w 6447"/>
                <a:gd name="T15" fmla="*/ 5469 h 6381"/>
                <a:gd name="T16" fmla="*/ 977 w 6447"/>
                <a:gd name="T17" fmla="*/ 3190 h 6381"/>
                <a:gd name="T18" fmla="*/ 5469 w 6447"/>
                <a:gd name="T19" fmla="*/ 5469 h 6381"/>
                <a:gd name="T20" fmla="*/ 5469 w 6447"/>
                <a:gd name="T21" fmla="*/ 5469 h 6381"/>
                <a:gd name="T22" fmla="*/ 6446 w 6447"/>
                <a:gd name="T23" fmla="*/ 3190 h 6381"/>
                <a:gd name="T24" fmla="*/ 3256 w 6447"/>
                <a:gd name="T25" fmla="*/ 0 h 6381"/>
                <a:gd name="T26" fmla="*/ 0 w 6447"/>
                <a:gd name="T27" fmla="*/ 3190 h 6381"/>
                <a:gd name="T28" fmla="*/ 3256 w 6447"/>
                <a:gd name="T29" fmla="*/ 6380 h 6381"/>
                <a:gd name="T30" fmla="*/ 6446 w 6447"/>
                <a:gd name="T31" fmla="*/ 6380 h 6381"/>
                <a:gd name="T32" fmla="*/ 6446 w 6447"/>
                <a:gd name="T33" fmla="*/ 5469 h 6381"/>
                <a:gd name="T34" fmla="*/ 5469 w 6447"/>
                <a:gd name="T35" fmla="*/ 5469 h 6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47" h="6381">
                  <a:moveTo>
                    <a:pt x="977" y="3190"/>
                  </a:moveTo>
                  <a:lnTo>
                    <a:pt x="977" y="3190"/>
                  </a:lnTo>
                  <a:cubicBezTo>
                    <a:pt x="977" y="1952"/>
                    <a:pt x="1954" y="975"/>
                    <a:pt x="3256" y="975"/>
                  </a:cubicBezTo>
                  <a:cubicBezTo>
                    <a:pt x="4492" y="975"/>
                    <a:pt x="5469" y="1952"/>
                    <a:pt x="5469" y="3190"/>
                  </a:cubicBezTo>
                  <a:cubicBezTo>
                    <a:pt x="5469" y="3775"/>
                    <a:pt x="5273" y="4361"/>
                    <a:pt x="4819" y="4817"/>
                  </a:cubicBezTo>
                  <a:cubicBezTo>
                    <a:pt x="5469" y="4817"/>
                    <a:pt x="5469" y="4817"/>
                    <a:pt x="5469" y="4817"/>
                  </a:cubicBezTo>
                  <a:cubicBezTo>
                    <a:pt x="5469" y="5469"/>
                    <a:pt x="5469" y="5469"/>
                    <a:pt x="5469" y="5469"/>
                  </a:cubicBezTo>
                  <a:cubicBezTo>
                    <a:pt x="3256" y="5469"/>
                    <a:pt x="3256" y="5469"/>
                    <a:pt x="3256" y="5469"/>
                  </a:cubicBezTo>
                  <a:cubicBezTo>
                    <a:pt x="1954" y="5469"/>
                    <a:pt x="977" y="4492"/>
                    <a:pt x="977" y="3190"/>
                  </a:cubicBezTo>
                  <a:close/>
                  <a:moveTo>
                    <a:pt x="5469" y="5469"/>
                  </a:moveTo>
                  <a:lnTo>
                    <a:pt x="5469" y="5469"/>
                  </a:lnTo>
                  <a:cubicBezTo>
                    <a:pt x="6121" y="4882"/>
                    <a:pt x="6446" y="4036"/>
                    <a:pt x="6446" y="3190"/>
                  </a:cubicBezTo>
                  <a:cubicBezTo>
                    <a:pt x="6446" y="1431"/>
                    <a:pt x="5013" y="0"/>
                    <a:pt x="3256" y="0"/>
                  </a:cubicBezTo>
                  <a:cubicBezTo>
                    <a:pt x="1433" y="0"/>
                    <a:pt x="0" y="1431"/>
                    <a:pt x="0" y="3190"/>
                  </a:cubicBezTo>
                  <a:cubicBezTo>
                    <a:pt x="0" y="5013"/>
                    <a:pt x="1433" y="6380"/>
                    <a:pt x="3256" y="6380"/>
                  </a:cubicBezTo>
                  <a:cubicBezTo>
                    <a:pt x="6446" y="6380"/>
                    <a:pt x="6446" y="6380"/>
                    <a:pt x="6446" y="6380"/>
                  </a:cubicBezTo>
                  <a:cubicBezTo>
                    <a:pt x="6446" y="5469"/>
                    <a:pt x="6446" y="5469"/>
                    <a:pt x="6446" y="5469"/>
                  </a:cubicBezTo>
                  <a:lnTo>
                    <a:pt x="5469" y="5469"/>
                  </a:lnTo>
                  <a:close/>
                </a:path>
              </a:pathLst>
            </a:custGeom>
            <a:solidFill>
              <a:schemeClr val="accent4"/>
            </a:solidFill>
            <a:ln>
              <a:noFill/>
            </a:ln>
            <a:effectLst/>
          </p:spPr>
          <p:txBody>
            <a:bodyPr wrap="none" anchor="ctr"/>
            <a:lstStyle/>
            <a:p>
              <a:endParaRPr lang="en-US" sz="1800" dirty="0">
                <a:latin typeface="微软雅黑" panose="020B0503020204020204" charset="-122"/>
              </a:endParaRPr>
            </a:p>
          </p:txBody>
        </p:sp>
      </p:grpSp>
      <p:grpSp>
        <p:nvGrpSpPr>
          <p:cNvPr id="15" name="Group 14"/>
          <p:cNvGrpSpPr/>
          <p:nvPr/>
        </p:nvGrpSpPr>
        <p:grpSpPr>
          <a:xfrm>
            <a:off x="8974031" y="1287606"/>
            <a:ext cx="1791131" cy="1773217"/>
            <a:chOff x="6812276" y="1539127"/>
            <a:chExt cx="1343698" cy="1329913"/>
          </a:xfrm>
        </p:grpSpPr>
        <p:sp>
          <p:nvSpPr>
            <p:cNvPr id="16" name="Freeform 1"/>
            <p:cNvSpPr>
              <a:spLocks noChangeArrowheads="1"/>
            </p:cNvSpPr>
            <p:nvPr/>
          </p:nvSpPr>
          <p:spPr bwMode="auto">
            <a:xfrm>
              <a:off x="6812276" y="1539127"/>
              <a:ext cx="1343698" cy="1329913"/>
            </a:xfrm>
            <a:custGeom>
              <a:avLst/>
              <a:gdLst>
                <a:gd name="T0" fmla="*/ 5469 w 6447"/>
                <a:gd name="T1" fmla="*/ 5469 h 6381"/>
                <a:gd name="T2" fmla="*/ 5469 w 6447"/>
                <a:gd name="T3" fmla="*/ 5469 h 6381"/>
                <a:gd name="T4" fmla="*/ 6446 w 6447"/>
                <a:gd name="T5" fmla="*/ 3190 h 6381"/>
                <a:gd name="T6" fmla="*/ 3256 w 6447"/>
                <a:gd name="T7" fmla="*/ 0 h 6381"/>
                <a:gd name="T8" fmla="*/ 0 w 6447"/>
                <a:gd name="T9" fmla="*/ 3190 h 6381"/>
                <a:gd name="T10" fmla="*/ 3256 w 6447"/>
                <a:gd name="T11" fmla="*/ 6380 h 6381"/>
                <a:gd name="T12" fmla="*/ 6446 w 6447"/>
                <a:gd name="T13" fmla="*/ 6380 h 6381"/>
                <a:gd name="T14" fmla="*/ 6446 w 6447"/>
                <a:gd name="T15" fmla="*/ 5469 h 6381"/>
                <a:gd name="T16" fmla="*/ 5469 w 6447"/>
                <a:gd name="T17" fmla="*/ 5469 h 6381"/>
                <a:gd name="T18" fmla="*/ 5729 w 6447"/>
                <a:gd name="T19" fmla="*/ 5469 h 6381"/>
                <a:gd name="T20" fmla="*/ 5729 w 6447"/>
                <a:gd name="T21" fmla="*/ 5469 h 6381"/>
                <a:gd name="T22" fmla="*/ 5729 w 6447"/>
                <a:gd name="T23" fmla="*/ 5469 h 6381"/>
                <a:gd name="T24" fmla="*/ 5600 w 6447"/>
                <a:gd name="T25" fmla="*/ 5469 h 6381"/>
                <a:gd name="T26" fmla="*/ 5600 w 6447"/>
                <a:gd name="T27" fmla="*/ 5469 h 6381"/>
                <a:gd name="T28" fmla="*/ 5600 w 6447"/>
                <a:gd name="T29" fmla="*/ 5469 h 6381"/>
                <a:gd name="T30" fmla="*/ 5600 w 6447"/>
                <a:gd name="T31" fmla="*/ 5469 h 6381"/>
                <a:gd name="T32" fmla="*/ 5600 w 6447"/>
                <a:gd name="T33" fmla="*/ 5469 h 6381"/>
                <a:gd name="T34" fmla="*/ 5600 w 6447"/>
                <a:gd name="T35" fmla="*/ 5469 h 6381"/>
                <a:gd name="T36" fmla="*/ 5600 w 6447"/>
                <a:gd name="T37" fmla="*/ 5469 h 6381"/>
                <a:gd name="T38" fmla="*/ 5600 w 6447"/>
                <a:gd name="T39" fmla="*/ 5469 h 6381"/>
                <a:gd name="T40" fmla="*/ 5600 w 6447"/>
                <a:gd name="T41" fmla="*/ 5469 h 6381"/>
                <a:gd name="T42" fmla="*/ 5600 w 6447"/>
                <a:gd name="T43" fmla="*/ 5469 h 6381"/>
                <a:gd name="T44" fmla="*/ 5600 w 6447"/>
                <a:gd name="T45" fmla="*/ 5469 h 6381"/>
                <a:gd name="T46" fmla="*/ 5600 w 6447"/>
                <a:gd name="T47" fmla="*/ 5469 h 6381"/>
                <a:gd name="T48" fmla="*/ 5600 w 6447"/>
                <a:gd name="T49" fmla="*/ 5469 h 6381"/>
                <a:gd name="T50" fmla="*/ 5600 w 6447"/>
                <a:gd name="T51" fmla="*/ 5469 h 6381"/>
                <a:gd name="T52" fmla="*/ 5600 w 6447"/>
                <a:gd name="T53" fmla="*/ 5469 h 6381"/>
                <a:gd name="T54" fmla="*/ 5600 w 6447"/>
                <a:gd name="T55" fmla="*/ 5469 h 6381"/>
                <a:gd name="T56" fmla="*/ 5600 w 6447"/>
                <a:gd name="T57" fmla="*/ 5469 h 6381"/>
                <a:gd name="T58" fmla="*/ 5600 w 6447"/>
                <a:gd name="T59" fmla="*/ 5469 h 6381"/>
                <a:gd name="T60" fmla="*/ 5729 w 6447"/>
                <a:gd name="T61" fmla="*/ 5469 h 6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47" h="6381">
                  <a:moveTo>
                    <a:pt x="5469" y="5469"/>
                  </a:moveTo>
                  <a:lnTo>
                    <a:pt x="5469" y="5469"/>
                  </a:lnTo>
                  <a:cubicBezTo>
                    <a:pt x="6121" y="4882"/>
                    <a:pt x="6446" y="4036"/>
                    <a:pt x="6446" y="3190"/>
                  </a:cubicBezTo>
                  <a:cubicBezTo>
                    <a:pt x="6446" y="1431"/>
                    <a:pt x="5013" y="0"/>
                    <a:pt x="3256" y="0"/>
                  </a:cubicBezTo>
                  <a:cubicBezTo>
                    <a:pt x="1433" y="0"/>
                    <a:pt x="0" y="1431"/>
                    <a:pt x="0" y="3190"/>
                  </a:cubicBezTo>
                  <a:cubicBezTo>
                    <a:pt x="0" y="5013"/>
                    <a:pt x="1433" y="6380"/>
                    <a:pt x="3256" y="6380"/>
                  </a:cubicBezTo>
                  <a:cubicBezTo>
                    <a:pt x="4298" y="6380"/>
                    <a:pt x="5340" y="6380"/>
                    <a:pt x="6446" y="6380"/>
                  </a:cubicBezTo>
                  <a:cubicBezTo>
                    <a:pt x="6446" y="6119"/>
                    <a:pt x="6446" y="5794"/>
                    <a:pt x="6446" y="5469"/>
                  </a:cubicBezTo>
                  <a:cubicBezTo>
                    <a:pt x="6121" y="5469"/>
                    <a:pt x="5794" y="5469"/>
                    <a:pt x="5469" y="5469"/>
                  </a:cubicBezTo>
                  <a:close/>
                  <a:moveTo>
                    <a:pt x="5729" y="5469"/>
                  </a:moveTo>
                  <a:lnTo>
                    <a:pt x="5729" y="5469"/>
                  </a:lnTo>
                  <a:lnTo>
                    <a:pt x="5729"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600" y="5469"/>
                  </a:lnTo>
                  <a:lnTo>
                    <a:pt x="5729" y="5469"/>
                  </a:lnTo>
                  <a:close/>
                </a:path>
              </a:pathLst>
            </a:custGeom>
            <a:solidFill>
              <a:schemeClr val="accent5">
                <a:lumMod val="40000"/>
                <a:lumOff val="60000"/>
              </a:schemeClr>
            </a:solidFill>
            <a:ln>
              <a:noFill/>
            </a:ln>
            <a:effectLst/>
          </p:spPr>
          <p:txBody>
            <a:bodyPr wrap="none" anchor="ctr"/>
            <a:lstStyle/>
            <a:p>
              <a:endParaRPr lang="en-US" sz="1800" dirty="0">
                <a:latin typeface="微软雅黑" panose="020B0503020204020204" charset="-122"/>
              </a:endParaRPr>
            </a:p>
          </p:txBody>
        </p:sp>
        <p:sp>
          <p:nvSpPr>
            <p:cNvPr id="17" name="Freeform 2"/>
            <p:cNvSpPr>
              <a:spLocks noChangeArrowheads="1"/>
            </p:cNvSpPr>
            <p:nvPr/>
          </p:nvSpPr>
          <p:spPr bwMode="auto">
            <a:xfrm>
              <a:off x="6812276" y="1539127"/>
              <a:ext cx="1343698" cy="1329913"/>
            </a:xfrm>
            <a:custGeom>
              <a:avLst/>
              <a:gdLst>
                <a:gd name="T0" fmla="*/ 977 w 6447"/>
                <a:gd name="T1" fmla="*/ 3190 h 6381"/>
                <a:gd name="T2" fmla="*/ 977 w 6447"/>
                <a:gd name="T3" fmla="*/ 3190 h 6381"/>
                <a:gd name="T4" fmla="*/ 3256 w 6447"/>
                <a:gd name="T5" fmla="*/ 975 h 6381"/>
                <a:gd name="T6" fmla="*/ 5469 w 6447"/>
                <a:gd name="T7" fmla="*/ 3190 h 6381"/>
                <a:gd name="T8" fmla="*/ 4819 w 6447"/>
                <a:gd name="T9" fmla="*/ 4817 h 6381"/>
                <a:gd name="T10" fmla="*/ 5469 w 6447"/>
                <a:gd name="T11" fmla="*/ 4817 h 6381"/>
                <a:gd name="T12" fmla="*/ 5469 w 6447"/>
                <a:gd name="T13" fmla="*/ 5469 h 6381"/>
                <a:gd name="T14" fmla="*/ 3256 w 6447"/>
                <a:gd name="T15" fmla="*/ 5469 h 6381"/>
                <a:gd name="T16" fmla="*/ 977 w 6447"/>
                <a:gd name="T17" fmla="*/ 3190 h 6381"/>
                <a:gd name="T18" fmla="*/ 5469 w 6447"/>
                <a:gd name="T19" fmla="*/ 5469 h 6381"/>
                <a:gd name="T20" fmla="*/ 5469 w 6447"/>
                <a:gd name="T21" fmla="*/ 5469 h 6381"/>
                <a:gd name="T22" fmla="*/ 6446 w 6447"/>
                <a:gd name="T23" fmla="*/ 3190 h 6381"/>
                <a:gd name="T24" fmla="*/ 3256 w 6447"/>
                <a:gd name="T25" fmla="*/ 0 h 6381"/>
                <a:gd name="T26" fmla="*/ 0 w 6447"/>
                <a:gd name="T27" fmla="*/ 3190 h 6381"/>
                <a:gd name="T28" fmla="*/ 3256 w 6447"/>
                <a:gd name="T29" fmla="*/ 6380 h 6381"/>
                <a:gd name="T30" fmla="*/ 6446 w 6447"/>
                <a:gd name="T31" fmla="*/ 6380 h 6381"/>
                <a:gd name="T32" fmla="*/ 6446 w 6447"/>
                <a:gd name="T33" fmla="*/ 5469 h 6381"/>
                <a:gd name="T34" fmla="*/ 5469 w 6447"/>
                <a:gd name="T35" fmla="*/ 5469 h 6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47" h="6381">
                  <a:moveTo>
                    <a:pt x="977" y="3190"/>
                  </a:moveTo>
                  <a:lnTo>
                    <a:pt x="977" y="3190"/>
                  </a:lnTo>
                  <a:cubicBezTo>
                    <a:pt x="977" y="1952"/>
                    <a:pt x="1954" y="975"/>
                    <a:pt x="3256" y="975"/>
                  </a:cubicBezTo>
                  <a:cubicBezTo>
                    <a:pt x="4492" y="975"/>
                    <a:pt x="5469" y="1952"/>
                    <a:pt x="5469" y="3190"/>
                  </a:cubicBezTo>
                  <a:cubicBezTo>
                    <a:pt x="5469" y="3775"/>
                    <a:pt x="5273" y="4361"/>
                    <a:pt x="4819" y="4817"/>
                  </a:cubicBezTo>
                  <a:cubicBezTo>
                    <a:pt x="5469" y="4817"/>
                    <a:pt x="5469" y="4817"/>
                    <a:pt x="5469" y="4817"/>
                  </a:cubicBezTo>
                  <a:cubicBezTo>
                    <a:pt x="5469" y="5469"/>
                    <a:pt x="5469" y="5469"/>
                    <a:pt x="5469" y="5469"/>
                  </a:cubicBezTo>
                  <a:cubicBezTo>
                    <a:pt x="3256" y="5469"/>
                    <a:pt x="3256" y="5469"/>
                    <a:pt x="3256" y="5469"/>
                  </a:cubicBezTo>
                  <a:cubicBezTo>
                    <a:pt x="1954" y="5469"/>
                    <a:pt x="977" y="4492"/>
                    <a:pt x="977" y="3190"/>
                  </a:cubicBezTo>
                  <a:close/>
                  <a:moveTo>
                    <a:pt x="5469" y="5469"/>
                  </a:moveTo>
                  <a:lnTo>
                    <a:pt x="5469" y="5469"/>
                  </a:lnTo>
                  <a:cubicBezTo>
                    <a:pt x="6121" y="4882"/>
                    <a:pt x="6446" y="4036"/>
                    <a:pt x="6446" y="3190"/>
                  </a:cubicBezTo>
                  <a:cubicBezTo>
                    <a:pt x="6446" y="1431"/>
                    <a:pt x="5013" y="0"/>
                    <a:pt x="3256" y="0"/>
                  </a:cubicBezTo>
                  <a:cubicBezTo>
                    <a:pt x="1433" y="0"/>
                    <a:pt x="0" y="1431"/>
                    <a:pt x="0" y="3190"/>
                  </a:cubicBezTo>
                  <a:cubicBezTo>
                    <a:pt x="0" y="5013"/>
                    <a:pt x="1433" y="6380"/>
                    <a:pt x="3256" y="6380"/>
                  </a:cubicBezTo>
                  <a:cubicBezTo>
                    <a:pt x="6446" y="6380"/>
                    <a:pt x="6446" y="6380"/>
                    <a:pt x="6446" y="6380"/>
                  </a:cubicBezTo>
                  <a:cubicBezTo>
                    <a:pt x="6446" y="5469"/>
                    <a:pt x="6446" y="5469"/>
                    <a:pt x="6446" y="5469"/>
                  </a:cubicBezTo>
                  <a:lnTo>
                    <a:pt x="5469" y="5469"/>
                  </a:lnTo>
                  <a:close/>
                </a:path>
              </a:pathLst>
            </a:custGeom>
            <a:solidFill>
              <a:schemeClr val="accent5"/>
            </a:solidFill>
            <a:ln>
              <a:noFill/>
            </a:ln>
            <a:effectLst/>
          </p:spPr>
          <p:txBody>
            <a:bodyPr wrap="none" anchor="ctr"/>
            <a:lstStyle/>
            <a:p>
              <a:endParaRPr lang="en-US" sz="1800" dirty="0">
                <a:latin typeface="微软雅黑" panose="020B0503020204020204" charset="-122"/>
              </a:endParaRPr>
            </a:p>
          </p:txBody>
        </p:sp>
      </p:grpSp>
      <p:sp>
        <p:nvSpPr>
          <p:cNvPr id="18" name="TextBox 17"/>
          <p:cNvSpPr txBox="1"/>
          <p:nvPr/>
        </p:nvSpPr>
        <p:spPr>
          <a:xfrm>
            <a:off x="1600692" y="1808774"/>
            <a:ext cx="1125707" cy="642620"/>
          </a:xfrm>
          <a:prstGeom prst="rect">
            <a:avLst/>
          </a:prstGeom>
          <a:noFill/>
        </p:spPr>
        <p:txBody>
          <a:bodyPr wrap="square" lIns="121892" tIns="60946" rIns="121892" bIns="60946" rtlCol="0">
            <a:spAutoFit/>
          </a:bodyPr>
          <a:lstStyle/>
          <a:p>
            <a:pPr algn="ctr"/>
            <a:r>
              <a:rPr lang="en-US" sz="3200" b="1" dirty="0">
                <a:solidFill>
                  <a:schemeClr val="bg1"/>
                </a:solidFill>
                <a:latin typeface="微软雅黑" panose="020B0503020204020204" charset="-122"/>
                <a:cs typeface="Aparajita" panose="020B0604020202020204" pitchFamily="34" charset="0"/>
              </a:rPr>
              <a:t>50%</a:t>
            </a:r>
          </a:p>
        </p:txBody>
      </p:sp>
      <p:sp>
        <p:nvSpPr>
          <p:cNvPr id="19" name="TextBox 18"/>
          <p:cNvSpPr txBox="1"/>
          <p:nvPr/>
        </p:nvSpPr>
        <p:spPr>
          <a:xfrm>
            <a:off x="4174017" y="1820186"/>
            <a:ext cx="1125707" cy="642620"/>
          </a:xfrm>
          <a:prstGeom prst="rect">
            <a:avLst/>
          </a:prstGeom>
          <a:noFill/>
        </p:spPr>
        <p:txBody>
          <a:bodyPr wrap="square" lIns="121892" tIns="60946" rIns="121892" bIns="60946" rtlCol="0">
            <a:spAutoFit/>
          </a:bodyPr>
          <a:lstStyle/>
          <a:p>
            <a:pPr algn="ctr"/>
            <a:r>
              <a:rPr lang="en-US" sz="3200" b="1" dirty="0">
                <a:solidFill>
                  <a:schemeClr val="bg1"/>
                </a:solidFill>
                <a:latin typeface="微软雅黑" panose="020B0503020204020204" charset="-122"/>
                <a:cs typeface="Aparajita" panose="020B0604020202020204" pitchFamily="34" charset="0"/>
              </a:rPr>
              <a:t>50%</a:t>
            </a:r>
          </a:p>
        </p:txBody>
      </p:sp>
      <p:sp>
        <p:nvSpPr>
          <p:cNvPr id="20" name="TextBox 19"/>
          <p:cNvSpPr txBox="1"/>
          <p:nvPr/>
        </p:nvSpPr>
        <p:spPr>
          <a:xfrm>
            <a:off x="6741629" y="1824509"/>
            <a:ext cx="1125707" cy="642620"/>
          </a:xfrm>
          <a:prstGeom prst="rect">
            <a:avLst/>
          </a:prstGeom>
          <a:noFill/>
        </p:spPr>
        <p:txBody>
          <a:bodyPr wrap="square" lIns="121892" tIns="60946" rIns="121892" bIns="60946" rtlCol="0">
            <a:spAutoFit/>
          </a:bodyPr>
          <a:lstStyle/>
          <a:p>
            <a:pPr algn="ctr"/>
            <a:r>
              <a:rPr lang="en-US" sz="3200" b="1" dirty="0">
                <a:solidFill>
                  <a:schemeClr val="bg1"/>
                </a:solidFill>
                <a:latin typeface="微软雅黑" panose="020B0503020204020204" charset="-122"/>
                <a:cs typeface="Aparajita" panose="020B0604020202020204" pitchFamily="34" charset="0"/>
              </a:rPr>
              <a:t>50%</a:t>
            </a:r>
          </a:p>
        </p:txBody>
      </p:sp>
      <p:sp>
        <p:nvSpPr>
          <p:cNvPr id="21" name="TextBox 20"/>
          <p:cNvSpPr txBox="1"/>
          <p:nvPr/>
        </p:nvSpPr>
        <p:spPr>
          <a:xfrm>
            <a:off x="9348442" y="1824509"/>
            <a:ext cx="1125707" cy="642620"/>
          </a:xfrm>
          <a:prstGeom prst="rect">
            <a:avLst/>
          </a:prstGeom>
          <a:noFill/>
        </p:spPr>
        <p:txBody>
          <a:bodyPr wrap="square" lIns="121892" tIns="60946" rIns="121892" bIns="60946" rtlCol="0">
            <a:spAutoFit/>
          </a:bodyPr>
          <a:lstStyle/>
          <a:p>
            <a:pPr algn="ctr"/>
            <a:r>
              <a:rPr lang="en-US" sz="3200" b="1" dirty="0">
                <a:solidFill>
                  <a:schemeClr val="bg1"/>
                </a:solidFill>
                <a:latin typeface="微软雅黑" panose="020B0503020204020204" charset="-122"/>
                <a:cs typeface="Aparajita" panose="020B0604020202020204" pitchFamily="34" charset="0"/>
              </a:rPr>
              <a:t>50%</a:t>
            </a:r>
          </a:p>
        </p:txBody>
      </p:sp>
      <p:sp>
        <p:nvSpPr>
          <p:cNvPr id="22" name="Oval 21"/>
          <p:cNvSpPr/>
          <p:nvPr/>
        </p:nvSpPr>
        <p:spPr>
          <a:xfrm>
            <a:off x="1203790" y="3723026"/>
            <a:ext cx="656226" cy="656397"/>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892" tIns="60946" rIns="121892" bIns="60946" rtlCol="0" anchor="ctr"/>
          <a:lstStyle/>
          <a:p>
            <a:pPr algn="ctr"/>
            <a:endParaRPr lang="en-US" sz="1800" dirty="0">
              <a:latin typeface="微软雅黑" panose="020B0503020204020204" charset="-122"/>
            </a:endParaRPr>
          </a:p>
        </p:txBody>
      </p:sp>
      <p:sp>
        <p:nvSpPr>
          <p:cNvPr id="23" name="TextBox 22"/>
          <p:cNvSpPr txBox="1"/>
          <p:nvPr/>
        </p:nvSpPr>
        <p:spPr>
          <a:xfrm>
            <a:off x="1980008" y="3624252"/>
            <a:ext cx="1609490" cy="1889125"/>
          </a:xfrm>
          <a:prstGeom prst="rect">
            <a:avLst/>
          </a:prstGeom>
          <a:noFill/>
        </p:spPr>
        <p:txBody>
          <a:bodyPr wrap="square" lIns="0" tIns="60946" rIns="0" bIns="0" rtlCol="0">
            <a:spAutoFit/>
          </a:bodyPr>
          <a:lstStyle/>
          <a:p>
            <a:r>
              <a:rPr lang="en-US" sz="1500" dirty="0">
                <a:solidFill>
                  <a:schemeClr val="tx1"/>
                </a:solidFill>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24" name="Oval 23"/>
          <p:cNvSpPr/>
          <p:nvPr/>
        </p:nvSpPr>
        <p:spPr>
          <a:xfrm>
            <a:off x="3743135" y="3723026"/>
            <a:ext cx="656226" cy="656397"/>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892" tIns="60946" rIns="121892" bIns="60946" rtlCol="0" anchor="ctr"/>
          <a:lstStyle/>
          <a:p>
            <a:pPr algn="ctr"/>
            <a:endParaRPr lang="en-US" sz="1800" dirty="0">
              <a:solidFill>
                <a:schemeClr val="tx1"/>
              </a:solidFill>
              <a:latin typeface="微软雅黑" panose="020B0503020204020204" charset="-122"/>
              <a:ea typeface="微软雅黑" panose="020B0503020204020204" charset="-122"/>
            </a:endParaRPr>
          </a:p>
        </p:txBody>
      </p:sp>
      <p:sp>
        <p:nvSpPr>
          <p:cNvPr id="25" name="TextBox 24"/>
          <p:cNvSpPr txBox="1"/>
          <p:nvPr/>
        </p:nvSpPr>
        <p:spPr>
          <a:xfrm>
            <a:off x="4519352" y="3624252"/>
            <a:ext cx="1609490" cy="1889125"/>
          </a:xfrm>
          <a:prstGeom prst="rect">
            <a:avLst/>
          </a:prstGeom>
          <a:noFill/>
        </p:spPr>
        <p:txBody>
          <a:bodyPr wrap="square" lIns="0" tIns="60946" rIns="0" bIns="0" rtlCol="0">
            <a:spAutoFit/>
          </a:bodyPr>
          <a:lstStyle/>
          <a:p>
            <a:r>
              <a:rPr lang="en-US" sz="1500" dirty="0">
                <a:solidFill>
                  <a:schemeClr val="tx1"/>
                </a:solidFill>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26" name="TextBox 25"/>
          <p:cNvSpPr txBox="1"/>
          <p:nvPr/>
        </p:nvSpPr>
        <p:spPr>
          <a:xfrm>
            <a:off x="7134727" y="3624252"/>
            <a:ext cx="1609490" cy="1889125"/>
          </a:xfrm>
          <a:prstGeom prst="rect">
            <a:avLst/>
          </a:prstGeom>
          <a:noFill/>
        </p:spPr>
        <p:txBody>
          <a:bodyPr wrap="square" lIns="0" tIns="60946" rIns="0" bIns="0" rtlCol="0">
            <a:spAutoFit/>
          </a:bodyPr>
          <a:lstStyle/>
          <a:p>
            <a:r>
              <a:rPr lang="en-US" sz="1500" dirty="0">
                <a:solidFill>
                  <a:schemeClr val="tx1"/>
                </a:solidFill>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27" name="Oval 26"/>
          <p:cNvSpPr/>
          <p:nvPr/>
        </p:nvSpPr>
        <p:spPr>
          <a:xfrm>
            <a:off x="8911956" y="3723026"/>
            <a:ext cx="656226" cy="656397"/>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1892" tIns="60946" rIns="121892" bIns="60946" rtlCol="0" anchor="ctr"/>
          <a:lstStyle/>
          <a:p>
            <a:pPr algn="ctr"/>
            <a:endParaRPr lang="en-US" sz="1800" dirty="0">
              <a:latin typeface="微软雅黑" panose="020B0503020204020204" charset="-122"/>
            </a:endParaRPr>
          </a:p>
        </p:txBody>
      </p:sp>
      <p:sp>
        <p:nvSpPr>
          <p:cNvPr id="28" name="TextBox 27"/>
          <p:cNvSpPr txBox="1"/>
          <p:nvPr/>
        </p:nvSpPr>
        <p:spPr>
          <a:xfrm>
            <a:off x="9688174" y="3624252"/>
            <a:ext cx="1609490" cy="1905000"/>
          </a:xfrm>
          <a:prstGeom prst="rect">
            <a:avLst/>
          </a:prstGeom>
          <a:noFill/>
        </p:spPr>
        <p:txBody>
          <a:bodyPr wrap="square" lIns="0" tIns="60946" rIns="0" bIns="0" rtlCol="0">
            <a:spAutoFit/>
          </a:bodyPr>
          <a:lstStyle/>
          <a:p>
            <a:r>
              <a:rPr lang="en-US" sz="1500" dirty="0">
                <a:solidFill>
                  <a:schemeClr val="tx1"/>
                </a:solidFill>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32" name="Oval 31"/>
          <p:cNvSpPr/>
          <p:nvPr/>
        </p:nvSpPr>
        <p:spPr>
          <a:xfrm>
            <a:off x="6358509" y="3723026"/>
            <a:ext cx="656227" cy="656397"/>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r>
              <a:rPr lang="en-US" sz="1800" dirty="0">
                <a:latin typeface="微软雅黑" panose="020B0503020204020204" charset="-122"/>
              </a:rPr>
              <a:t> </a:t>
            </a:r>
          </a:p>
        </p:txBody>
      </p:sp>
      <p:grpSp>
        <p:nvGrpSpPr>
          <p:cNvPr id="35" name="Group 34"/>
          <p:cNvGrpSpPr/>
          <p:nvPr/>
        </p:nvGrpSpPr>
        <p:grpSpPr>
          <a:xfrm>
            <a:off x="6518306" y="3858023"/>
            <a:ext cx="349912" cy="374329"/>
            <a:chOff x="494476" y="2241785"/>
            <a:chExt cx="239742" cy="256405"/>
          </a:xfrm>
          <a:solidFill>
            <a:schemeClr val="bg1"/>
          </a:solidFill>
        </p:grpSpPr>
        <p:sp>
          <p:nvSpPr>
            <p:cNvPr id="36" name="Freeform 67"/>
            <p:cNvSpPr>
              <a:spLocks noEditPoints="1"/>
            </p:cNvSpPr>
            <p:nvPr/>
          </p:nvSpPr>
          <p:spPr bwMode="auto">
            <a:xfrm>
              <a:off x="494476" y="2241785"/>
              <a:ext cx="239742" cy="256405"/>
            </a:xfrm>
            <a:custGeom>
              <a:avLst/>
              <a:gdLst>
                <a:gd name="T0" fmla="*/ 190 w 219"/>
                <a:gd name="T1" fmla="*/ 0 h 234"/>
                <a:gd name="T2" fmla="*/ 30 w 219"/>
                <a:gd name="T3" fmla="*/ 0 h 234"/>
                <a:gd name="T4" fmla="*/ 0 w 219"/>
                <a:gd name="T5" fmla="*/ 29 h 234"/>
                <a:gd name="T6" fmla="*/ 0 w 219"/>
                <a:gd name="T7" fmla="*/ 205 h 234"/>
                <a:gd name="T8" fmla="*/ 30 w 219"/>
                <a:gd name="T9" fmla="*/ 234 h 234"/>
                <a:gd name="T10" fmla="*/ 190 w 219"/>
                <a:gd name="T11" fmla="*/ 234 h 234"/>
                <a:gd name="T12" fmla="*/ 219 w 219"/>
                <a:gd name="T13" fmla="*/ 205 h 234"/>
                <a:gd name="T14" fmla="*/ 219 w 219"/>
                <a:gd name="T15" fmla="*/ 29 h 234"/>
                <a:gd name="T16" fmla="*/ 190 w 219"/>
                <a:gd name="T17" fmla="*/ 0 h 234"/>
                <a:gd name="T18" fmla="*/ 205 w 219"/>
                <a:gd name="T19" fmla="*/ 205 h 234"/>
                <a:gd name="T20" fmla="*/ 190 w 219"/>
                <a:gd name="T21" fmla="*/ 219 h 234"/>
                <a:gd name="T22" fmla="*/ 30 w 219"/>
                <a:gd name="T23" fmla="*/ 219 h 234"/>
                <a:gd name="T24" fmla="*/ 15 w 219"/>
                <a:gd name="T25" fmla="*/ 205 h 234"/>
                <a:gd name="T26" fmla="*/ 15 w 219"/>
                <a:gd name="T27" fmla="*/ 29 h 234"/>
                <a:gd name="T28" fmla="*/ 30 w 219"/>
                <a:gd name="T29" fmla="*/ 15 h 234"/>
                <a:gd name="T30" fmla="*/ 190 w 219"/>
                <a:gd name="T31" fmla="*/ 15 h 234"/>
                <a:gd name="T32" fmla="*/ 205 w 219"/>
                <a:gd name="T33" fmla="*/ 29 h 234"/>
                <a:gd name="T34" fmla="*/ 205 w 219"/>
                <a:gd name="T35" fmla="*/ 205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9" h="234">
                  <a:moveTo>
                    <a:pt x="190" y="0"/>
                  </a:moveTo>
                  <a:cubicBezTo>
                    <a:pt x="30" y="0"/>
                    <a:pt x="30" y="0"/>
                    <a:pt x="30" y="0"/>
                  </a:cubicBezTo>
                  <a:cubicBezTo>
                    <a:pt x="13" y="0"/>
                    <a:pt x="0" y="13"/>
                    <a:pt x="0" y="29"/>
                  </a:cubicBezTo>
                  <a:cubicBezTo>
                    <a:pt x="0" y="205"/>
                    <a:pt x="0" y="205"/>
                    <a:pt x="0" y="205"/>
                  </a:cubicBezTo>
                  <a:cubicBezTo>
                    <a:pt x="0" y="221"/>
                    <a:pt x="13" y="234"/>
                    <a:pt x="30" y="234"/>
                  </a:cubicBezTo>
                  <a:cubicBezTo>
                    <a:pt x="190" y="234"/>
                    <a:pt x="190" y="234"/>
                    <a:pt x="190" y="234"/>
                  </a:cubicBezTo>
                  <a:cubicBezTo>
                    <a:pt x="206" y="234"/>
                    <a:pt x="219" y="221"/>
                    <a:pt x="219" y="205"/>
                  </a:cubicBezTo>
                  <a:cubicBezTo>
                    <a:pt x="219" y="29"/>
                    <a:pt x="219" y="29"/>
                    <a:pt x="219" y="29"/>
                  </a:cubicBezTo>
                  <a:cubicBezTo>
                    <a:pt x="219" y="13"/>
                    <a:pt x="206" y="0"/>
                    <a:pt x="190" y="0"/>
                  </a:cubicBezTo>
                  <a:close/>
                  <a:moveTo>
                    <a:pt x="205" y="205"/>
                  </a:moveTo>
                  <a:cubicBezTo>
                    <a:pt x="205" y="213"/>
                    <a:pt x="198" y="219"/>
                    <a:pt x="190" y="219"/>
                  </a:cubicBezTo>
                  <a:cubicBezTo>
                    <a:pt x="30" y="219"/>
                    <a:pt x="30" y="219"/>
                    <a:pt x="30" y="219"/>
                  </a:cubicBezTo>
                  <a:cubicBezTo>
                    <a:pt x="21" y="219"/>
                    <a:pt x="15" y="213"/>
                    <a:pt x="15" y="205"/>
                  </a:cubicBezTo>
                  <a:cubicBezTo>
                    <a:pt x="15" y="29"/>
                    <a:pt x="15" y="29"/>
                    <a:pt x="15" y="29"/>
                  </a:cubicBezTo>
                  <a:cubicBezTo>
                    <a:pt x="15" y="21"/>
                    <a:pt x="21" y="15"/>
                    <a:pt x="30" y="15"/>
                  </a:cubicBezTo>
                  <a:cubicBezTo>
                    <a:pt x="190" y="15"/>
                    <a:pt x="190" y="15"/>
                    <a:pt x="190" y="15"/>
                  </a:cubicBezTo>
                  <a:cubicBezTo>
                    <a:pt x="198" y="15"/>
                    <a:pt x="205" y="21"/>
                    <a:pt x="205" y="29"/>
                  </a:cubicBezTo>
                  <a:lnTo>
                    <a:pt x="205" y="205"/>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37" name="Freeform 68"/>
            <p:cNvSpPr>
              <a:spLocks noEditPoints="1"/>
            </p:cNvSpPr>
            <p:nvPr/>
          </p:nvSpPr>
          <p:spPr bwMode="auto">
            <a:xfrm>
              <a:off x="527337" y="2273716"/>
              <a:ext cx="175411" cy="160601"/>
            </a:xfrm>
            <a:custGeom>
              <a:avLst/>
              <a:gdLst>
                <a:gd name="T0" fmla="*/ 153 w 160"/>
                <a:gd name="T1" fmla="*/ 0 h 147"/>
                <a:gd name="T2" fmla="*/ 7 w 160"/>
                <a:gd name="T3" fmla="*/ 0 h 147"/>
                <a:gd name="T4" fmla="*/ 0 w 160"/>
                <a:gd name="T5" fmla="*/ 8 h 147"/>
                <a:gd name="T6" fmla="*/ 0 w 160"/>
                <a:gd name="T7" fmla="*/ 139 h 147"/>
                <a:gd name="T8" fmla="*/ 7 w 160"/>
                <a:gd name="T9" fmla="*/ 147 h 147"/>
                <a:gd name="T10" fmla="*/ 153 w 160"/>
                <a:gd name="T11" fmla="*/ 147 h 147"/>
                <a:gd name="T12" fmla="*/ 160 w 160"/>
                <a:gd name="T13" fmla="*/ 139 h 147"/>
                <a:gd name="T14" fmla="*/ 160 w 160"/>
                <a:gd name="T15" fmla="*/ 8 h 147"/>
                <a:gd name="T16" fmla="*/ 153 w 160"/>
                <a:gd name="T17" fmla="*/ 0 h 147"/>
                <a:gd name="T18" fmla="*/ 153 w 160"/>
                <a:gd name="T19" fmla="*/ 8 h 147"/>
                <a:gd name="T20" fmla="*/ 153 w 160"/>
                <a:gd name="T21" fmla="*/ 109 h 147"/>
                <a:gd name="T22" fmla="*/ 129 w 160"/>
                <a:gd name="T23" fmla="*/ 83 h 147"/>
                <a:gd name="T24" fmla="*/ 124 w 160"/>
                <a:gd name="T25" fmla="*/ 81 h 147"/>
                <a:gd name="T26" fmla="*/ 118 w 160"/>
                <a:gd name="T27" fmla="*/ 83 h 147"/>
                <a:gd name="T28" fmla="*/ 99 w 160"/>
                <a:gd name="T29" fmla="*/ 105 h 147"/>
                <a:gd name="T30" fmla="*/ 42 w 160"/>
                <a:gd name="T31" fmla="*/ 39 h 147"/>
                <a:gd name="T32" fmla="*/ 36 w 160"/>
                <a:gd name="T33" fmla="*/ 37 h 147"/>
                <a:gd name="T34" fmla="*/ 31 w 160"/>
                <a:gd name="T35" fmla="*/ 39 h 147"/>
                <a:gd name="T36" fmla="*/ 7 w 160"/>
                <a:gd name="T37" fmla="*/ 67 h 147"/>
                <a:gd name="T38" fmla="*/ 7 w 160"/>
                <a:gd name="T39" fmla="*/ 8 h 147"/>
                <a:gd name="T40" fmla="*/ 153 w 160"/>
                <a:gd name="T41" fmla="*/ 8 h 147"/>
                <a:gd name="T42" fmla="*/ 7 w 160"/>
                <a:gd name="T43" fmla="*/ 78 h 147"/>
                <a:gd name="T44" fmla="*/ 36 w 160"/>
                <a:gd name="T45" fmla="*/ 44 h 147"/>
                <a:gd name="T46" fmla="*/ 95 w 160"/>
                <a:gd name="T47" fmla="*/ 111 h 147"/>
                <a:gd name="T48" fmla="*/ 99 w 160"/>
                <a:gd name="T49" fmla="*/ 116 h 147"/>
                <a:gd name="T50" fmla="*/ 119 w 160"/>
                <a:gd name="T51" fmla="*/ 139 h 147"/>
                <a:gd name="T52" fmla="*/ 7 w 160"/>
                <a:gd name="T53" fmla="*/ 139 h 147"/>
                <a:gd name="T54" fmla="*/ 7 w 160"/>
                <a:gd name="T55" fmla="*/ 78 h 147"/>
                <a:gd name="T56" fmla="*/ 129 w 160"/>
                <a:gd name="T57" fmla="*/ 139 h 147"/>
                <a:gd name="T58" fmla="*/ 104 w 160"/>
                <a:gd name="T59" fmla="*/ 110 h 147"/>
                <a:gd name="T60" fmla="*/ 124 w 160"/>
                <a:gd name="T61" fmla="*/ 88 h 147"/>
                <a:gd name="T62" fmla="*/ 153 w 160"/>
                <a:gd name="T63" fmla="*/ 120 h 147"/>
                <a:gd name="T64" fmla="*/ 153 w 160"/>
                <a:gd name="T65" fmla="*/ 139 h 147"/>
                <a:gd name="T66" fmla="*/ 129 w 160"/>
                <a:gd name="T67" fmla="*/ 13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 h="147">
                  <a:moveTo>
                    <a:pt x="153" y="0"/>
                  </a:moveTo>
                  <a:cubicBezTo>
                    <a:pt x="7" y="0"/>
                    <a:pt x="7" y="0"/>
                    <a:pt x="7" y="0"/>
                  </a:cubicBezTo>
                  <a:cubicBezTo>
                    <a:pt x="3" y="0"/>
                    <a:pt x="0" y="4"/>
                    <a:pt x="0" y="8"/>
                  </a:cubicBezTo>
                  <a:cubicBezTo>
                    <a:pt x="0" y="139"/>
                    <a:pt x="0" y="139"/>
                    <a:pt x="0" y="139"/>
                  </a:cubicBezTo>
                  <a:cubicBezTo>
                    <a:pt x="0" y="143"/>
                    <a:pt x="3" y="147"/>
                    <a:pt x="7" y="147"/>
                  </a:cubicBezTo>
                  <a:cubicBezTo>
                    <a:pt x="153" y="147"/>
                    <a:pt x="153" y="147"/>
                    <a:pt x="153" y="147"/>
                  </a:cubicBezTo>
                  <a:cubicBezTo>
                    <a:pt x="157" y="147"/>
                    <a:pt x="160" y="143"/>
                    <a:pt x="160" y="139"/>
                  </a:cubicBezTo>
                  <a:cubicBezTo>
                    <a:pt x="160" y="8"/>
                    <a:pt x="160" y="8"/>
                    <a:pt x="160" y="8"/>
                  </a:cubicBezTo>
                  <a:cubicBezTo>
                    <a:pt x="160" y="4"/>
                    <a:pt x="157" y="0"/>
                    <a:pt x="153" y="0"/>
                  </a:cubicBezTo>
                  <a:close/>
                  <a:moveTo>
                    <a:pt x="153" y="8"/>
                  </a:moveTo>
                  <a:cubicBezTo>
                    <a:pt x="153" y="109"/>
                    <a:pt x="153" y="109"/>
                    <a:pt x="153" y="109"/>
                  </a:cubicBezTo>
                  <a:cubicBezTo>
                    <a:pt x="129" y="83"/>
                    <a:pt x="129" y="83"/>
                    <a:pt x="129" y="83"/>
                  </a:cubicBezTo>
                  <a:cubicBezTo>
                    <a:pt x="128" y="82"/>
                    <a:pt x="126" y="81"/>
                    <a:pt x="124" y="81"/>
                  </a:cubicBezTo>
                  <a:cubicBezTo>
                    <a:pt x="122" y="81"/>
                    <a:pt x="120" y="82"/>
                    <a:pt x="118" y="83"/>
                  </a:cubicBezTo>
                  <a:cubicBezTo>
                    <a:pt x="99" y="105"/>
                    <a:pt x="99" y="105"/>
                    <a:pt x="99" y="105"/>
                  </a:cubicBezTo>
                  <a:cubicBezTo>
                    <a:pt x="42" y="39"/>
                    <a:pt x="42" y="39"/>
                    <a:pt x="42" y="39"/>
                  </a:cubicBezTo>
                  <a:cubicBezTo>
                    <a:pt x="40" y="38"/>
                    <a:pt x="38" y="37"/>
                    <a:pt x="36" y="37"/>
                  </a:cubicBezTo>
                  <a:cubicBezTo>
                    <a:pt x="34" y="37"/>
                    <a:pt x="32" y="38"/>
                    <a:pt x="31" y="39"/>
                  </a:cubicBezTo>
                  <a:cubicBezTo>
                    <a:pt x="7" y="67"/>
                    <a:pt x="7" y="67"/>
                    <a:pt x="7" y="67"/>
                  </a:cubicBezTo>
                  <a:cubicBezTo>
                    <a:pt x="7" y="8"/>
                    <a:pt x="7" y="8"/>
                    <a:pt x="7" y="8"/>
                  </a:cubicBezTo>
                  <a:lnTo>
                    <a:pt x="153" y="8"/>
                  </a:lnTo>
                  <a:close/>
                  <a:moveTo>
                    <a:pt x="7" y="78"/>
                  </a:moveTo>
                  <a:cubicBezTo>
                    <a:pt x="36" y="44"/>
                    <a:pt x="36" y="44"/>
                    <a:pt x="36" y="44"/>
                  </a:cubicBezTo>
                  <a:cubicBezTo>
                    <a:pt x="95" y="111"/>
                    <a:pt x="95" y="111"/>
                    <a:pt x="95" y="111"/>
                  </a:cubicBezTo>
                  <a:cubicBezTo>
                    <a:pt x="99" y="116"/>
                    <a:pt x="99" y="116"/>
                    <a:pt x="99" y="116"/>
                  </a:cubicBezTo>
                  <a:cubicBezTo>
                    <a:pt x="119" y="139"/>
                    <a:pt x="119" y="139"/>
                    <a:pt x="119" y="139"/>
                  </a:cubicBezTo>
                  <a:cubicBezTo>
                    <a:pt x="7" y="139"/>
                    <a:pt x="7" y="139"/>
                    <a:pt x="7" y="139"/>
                  </a:cubicBezTo>
                  <a:lnTo>
                    <a:pt x="7" y="78"/>
                  </a:lnTo>
                  <a:close/>
                  <a:moveTo>
                    <a:pt x="129" y="139"/>
                  </a:moveTo>
                  <a:cubicBezTo>
                    <a:pt x="104" y="110"/>
                    <a:pt x="104" y="110"/>
                    <a:pt x="104" y="110"/>
                  </a:cubicBezTo>
                  <a:cubicBezTo>
                    <a:pt x="124" y="88"/>
                    <a:pt x="124" y="88"/>
                    <a:pt x="124" y="88"/>
                  </a:cubicBezTo>
                  <a:cubicBezTo>
                    <a:pt x="153" y="120"/>
                    <a:pt x="153" y="120"/>
                    <a:pt x="153" y="120"/>
                  </a:cubicBezTo>
                  <a:cubicBezTo>
                    <a:pt x="153" y="139"/>
                    <a:pt x="153" y="139"/>
                    <a:pt x="153" y="139"/>
                  </a:cubicBezTo>
                  <a:lnTo>
                    <a:pt x="129" y="139"/>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38" name="Freeform 69"/>
            <p:cNvSpPr>
              <a:spLocks noEditPoints="1"/>
            </p:cNvSpPr>
            <p:nvPr/>
          </p:nvSpPr>
          <p:spPr bwMode="auto">
            <a:xfrm>
              <a:off x="622677" y="2297776"/>
              <a:ext cx="48134" cy="48134"/>
            </a:xfrm>
            <a:custGeom>
              <a:avLst/>
              <a:gdLst>
                <a:gd name="T0" fmla="*/ 22 w 44"/>
                <a:gd name="T1" fmla="*/ 44 h 44"/>
                <a:gd name="T2" fmla="*/ 44 w 44"/>
                <a:gd name="T3" fmla="*/ 22 h 44"/>
                <a:gd name="T4" fmla="*/ 22 w 44"/>
                <a:gd name="T5" fmla="*/ 0 h 44"/>
                <a:gd name="T6" fmla="*/ 0 w 44"/>
                <a:gd name="T7" fmla="*/ 22 h 44"/>
                <a:gd name="T8" fmla="*/ 22 w 44"/>
                <a:gd name="T9" fmla="*/ 44 h 44"/>
                <a:gd name="T10" fmla="*/ 22 w 44"/>
                <a:gd name="T11" fmla="*/ 8 h 44"/>
                <a:gd name="T12" fmla="*/ 37 w 44"/>
                <a:gd name="T13" fmla="*/ 22 h 44"/>
                <a:gd name="T14" fmla="*/ 22 w 44"/>
                <a:gd name="T15" fmla="*/ 37 h 44"/>
                <a:gd name="T16" fmla="*/ 7 w 44"/>
                <a:gd name="T17" fmla="*/ 22 h 44"/>
                <a:gd name="T18" fmla="*/ 22 w 44"/>
                <a:gd name="T19"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34" y="44"/>
                    <a:pt x="44" y="34"/>
                    <a:pt x="44" y="22"/>
                  </a:cubicBezTo>
                  <a:cubicBezTo>
                    <a:pt x="44" y="10"/>
                    <a:pt x="34" y="0"/>
                    <a:pt x="22" y="0"/>
                  </a:cubicBezTo>
                  <a:cubicBezTo>
                    <a:pt x="10" y="0"/>
                    <a:pt x="0" y="10"/>
                    <a:pt x="0" y="22"/>
                  </a:cubicBezTo>
                  <a:cubicBezTo>
                    <a:pt x="0" y="34"/>
                    <a:pt x="10" y="44"/>
                    <a:pt x="22" y="44"/>
                  </a:cubicBezTo>
                  <a:close/>
                  <a:moveTo>
                    <a:pt x="22" y="8"/>
                  </a:moveTo>
                  <a:cubicBezTo>
                    <a:pt x="30" y="8"/>
                    <a:pt x="37" y="14"/>
                    <a:pt x="37" y="22"/>
                  </a:cubicBezTo>
                  <a:cubicBezTo>
                    <a:pt x="37" y="30"/>
                    <a:pt x="30" y="37"/>
                    <a:pt x="22" y="37"/>
                  </a:cubicBezTo>
                  <a:cubicBezTo>
                    <a:pt x="14" y="37"/>
                    <a:pt x="7" y="30"/>
                    <a:pt x="7" y="22"/>
                  </a:cubicBezTo>
                  <a:cubicBezTo>
                    <a:pt x="7" y="14"/>
                    <a:pt x="14" y="8"/>
                    <a:pt x="22" y="8"/>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grpSp>
      <p:sp>
        <p:nvSpPr>
          <p:cNvPr id="39" name="Freeform 73"/>
          <p:cNvSpPr>
            <a:spLocks noEditPoints="1"/>
          </p:cNvSpPr>
          <p:nvPr/>
        </p:nvSpPr>
        <p:spPr bwMode="auto">
          <a:xfrm>
            <a:off x="9075467" y="3858023"/>
            <a:ext cx="328298" cy="374329"/>
          </a:xfrm>
          <a:custGeom>
            <a:avLst/>
            <a:gdLst>
              <a:gd name="T0" fmla="*/ 191 w 205"/>
              <a:gd name="T1" fmla="*/ 37 h 234"/>
              <a:gd name="T2" fmla="*/ 182 w 205"/>
              <a:gd name="T3" fmla="*/ 10 h 234"/>
              <a:gd name="T4" fmla="*/ 168 w 205"/>
              <a:gd name="T5" fmla="*/ 0 h 234"/>
              <a:gd name="T6" fmla="*/ 37 w 205"/>
              <a:gd name="T7" fmla="*/ 0 h 234"/>
              <a:gd name="T8" fmla="*/ 23 w 205"/>
              <a:gd name="T9" fmla="*/ 10 h 234"/>
              <a:gd name="T10" fmla="*/ 14 w 205"/>
              <a:gd name="T11" fmla="*/ 37 h 234"/>
              <a:gd name="T12" fmla="*/ 0 w 205"/>
              <a:gd name="T13" fmla="*/ 51 h 234"/>
              <a:gd name="T14" fmla="*/ 0 w 205"/>
              <a:gd name="T15" fmla="*/ 73 h 234"/>
              <a:gd name="T16" fmla="*/ 15 w 205"/>
              <a:gd name="T17" fmla="*/ 88 h 234"/>
              <a:gd name="T18" fmla="*/ 22 w 205"/>
              <a:gd name="T19" fmla="*/ 88 h 234"/>
              <a:gd name="T20" fmla="*/ 22 w 205"/>
              <a:gd name="T21" fmla="*/ 89 h 234"/>
              <a:gd name="T22" fmla="*/ 37 w 205"/>
              <a:gd name="T23" fmla="*/ 221 h 234"/>
              <a:gd name="T24" fmla="*/ 51 w 205"/>
              <a:gd name="T25" fmla="*/ 234 h 234"/>
              <a:gd name="T26" fmla="*/ 153 w 205"/>
              <a:gd name="T27" fmla="*/ 234 h 234"/>
              <a:gd name="T28" fmla="*/ 168 w 205"/>
              <a:gd name="T29" fmla="*/ 221 h 234"/>
              <a:gd name="T30" fmla="*/ 183 w 205"/>
              <a:gd name="T31" fmla="*/ 89 h 234"/>
              <a:gd name="T32" fmla="*/ 182 w 205"/>
              <a:gd name="T33" fmla="*/ 88 h 234"/>
              <a:gd name="T34" fmla="*/ 190 w 205"/>
              <a:gd name="T35" fmla="*/ 88 h 234"/>
              <a:gd name="T36" fmla="*/ 205 w 205"/>
              <a:gd name="T37" fmla="*/ 73 h 234"/>
              <a:gd name="T38" fmla="*/ 205 w 205"/>
              <a:gd name="T39" fmla="*/ 51 h 234"/>
              <a:gd name="T40" fmla="*/ 191 w 205"/>
              <a:gd name="T41" fmla="*/ 37 h 234"/>
              <a:gd name="T42" fmla="*/ 37 w 205"/>
              <a:gd name="T43" fmla="*/ 14 h 234"/>
              <a:gd name="T44" fmla="*/ 168 w 205"/>
              <a:gd name="T45" fmla="*/ 14 h 234"/>
              <a:gd name="T46" fmla="*/ 175 w 205"/>
              <a:gd name="T47" fmla="*/ 36 h 234"/>
              <a:gd name="T48" fmla="*/ 29 w 205"/>
              <a:gd name="T49" fmla="*/ 36 h 234"/>
              <a:gd name="T50" fmla="*/ 37 w 205"/>
              <a:gd name="T51" fmla="*/ 14 h 234"/>
              <a:gd name="T52" fmla="*/ 51 w 205"/>
              <a:gd name="T53" fmla="*/ 219 h 234"/>
              <a:gd name="T54" fmla="*/ 49 w 205"/>
              <a:gd name="T55" fmla="*/ 197 h 234"/>
              <a:gd name="T56" fmla="*/ 156 w 205"/>
              <a:gd name="T57" fmla="*/ 197 h 234"/>
              <a:gd name="T58" fmla="*/ 153 w 205"/>
              <a:gd name="T59" fmla="*/ 219 h 234"/>
              <a:gd name="T60" fmla="*/ 51 w 205"/>
              <a:gd name="T61" fmla="*/ 219 h 234"/>
              <a:gd name="T62" fmla="*/ 157 w 205"/>
              <a:gd name="T63" fmla="*/ 190 h 234"/>
              <a:gd name="T64" fmla="*/ 48 w 205"/>
              <a:gd name="T65" fmla="*/ 190 h 234"/>
              <a:gd name="T66" fmla="*/ 40 w 205"/>
              <a:gd name="T67" fmla="*/ 117 h 234"/>
              <a:gd name="T68" fmla="*/ 165 w 205"/>
              <a:gd name="T69" fmla="*/ 117 h 234"/>
              <a:gd name="T70" fmla="*/ 157 w 205"/>
              <a:gd name="T71" fmla="*/ 190 h 234"/>
              <a:gd name="T72" fmla="*/ 166 w 205"/>
              <a:gd name="T73" fmla="*/ 109 h 234"/>
              <a:gd name="T74" fmla="*/ 39 w 205"/>
              <a:gd name="T75" fmla="*/ 109 h 234"/>
              <a:gd name="T76" fmla="*/ 37 w 205"/>
              <a:gd name="T77" fmla="*/ 88 h 234"/>
              <a:gd name="T78" fmla="*/ 168 w 205"/>
              <a:gd name="T79" fmla="*/ 88 h 234"/>
              <a:gd name="T80" fmla="*/ 166 w 205"/>
              <a:gd name="T81" fmla="*/ 109 h 234"/>
              <a:gd name="T82" fmla="*/ 190 w 205"/>
              <a:gd name="T83" fmla="*/ 73 h 234"/>
              <a:gd name="T84" fmla="*/ 15 w 205"/>
              <a:gd name="T85" fmla="*/ 73 h 234"/>
              <a:gd name="T86" fmla="*/ 15 w 205"/>
              <a:gd name="T87" fmla="*/ 51 h 234"/>
              <a:gd name="T88" fmla="*/ 190 w 205"/>
              <a:gd name="T89" fmla="*/ 51 h 234"/>
              <a:gd name="T90" fmla="*/ 190 w 205"/>
              <a:gd name="T91" fmla="*/ 7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 h="234">
                <a:moveTo>
                  <a:pt x="191" y="37"/>
                </a:moveTo>
                <a:cubicBezTo>
                  <a:pt x="182" y="10"/>
                  <a:pt x="182" y="10"/>
                  <a:pt x="182" y="10"/>
                </a:cubicBezTo>
                <a:cubicBezTo>
                  <a:pt x="180" y="4"/>
                  <a:pt x="174" y="0"/>
                  <a:pt x="168" y="0"/>
                </a:cubicBezTo>
                <a:cubicBezTo>
                  <a:pt x="37" y="0"/>
                  <a:pt x="37" y="0"/>
                  <a:pt x="37" y="0"/>
                </a:cubicBezTo>
                <a:cubicBezTo>
                  <a:pt x="30" y="0"/>
                  <a:pt x="25" y="4"/>
                  <a:pt x="23" y="10"/>
                </a:cubicBezTo>
                <a:cubicBezTo>
                  <a:pt x="14" y="37"/>
                  <a:pt x="14" y="37"/>
                  <a:pt x="14" y="37"/>
                </a:cubicBezTo>
                <a:cubicBezTo>
                  <a:pt x="6" y="37"/>
                  <a:pt x="0" y="43"/>
                  <a:pt x="0" y="51"/>
                </a:cubicBezTo>
                <a:cubicBezTo>
                  <a:pt x="0" y="73"/>
                  <a:pt x="0" y="73"/>
                  <a:pt x="0" y="73"/>
                </a:cubicBezTo>
                <a:cubicBezTo>
                  <a:pt x="0" y="81"/>
                  <a:pt x="7" y="88"/>
                  <a:pt x="15" y="88"/>
                </a:cubicBezTo>
                <a:cubicBezTo>
                  <a:pt x="22" y="88"/>
                  <a:pt x="22" y="88"/>
                  <a:pt x="22" y="88"/>
                </a:cubicBezTo>
                <a:cubicBezTo>
                  <a:pt x="22" y="88"/>
                  <a:pt x="22" y="89"/>
                  <a:pt x="22" y="89"/>
                </a:cubicBezTo>
                <a:cubicBezTo>
                  <a:pt x="37" y="221"/>
                  <a:pt x="37" y="221"/>
                  <a:pt x="37" y="221"/>
                </a:cubicBezTo>
                <a:cubicBezTo>
                  <a:pt x="37" y="228"/>
                  <a:pt x="44" y="234"/>
                  <a:pt x="51" y="234"/>
                </a:cubicBezTo>
                <a:cubicBezTo>
                  <a:pt x="153" y="234"/>
                  <a:pt x="153" y="234"/>
                  <a:pt x="153" y="234"/>
                </a:cubicBezTo>
                <a:cubicBezTo>
                  <a:pt x="161" y="234"/>
                  <a:pt x="167" y="228"/>
                  <a:pt x="168" y="221"/>
                </a:cubicBezTo>
                <a:cubicBezTo>
                  <a:pt x="183" y="89"/>
                  <a:pt x="183" y="89"/>
                  <a:pt x="183" y="89"/>
                </a:cubicBezTo>
                <a:cubicBezTo>
                  <a:pt x="183" y="89"/>
                  <a:pt x="182" y="88"/>
                  <a:pt x="182" y="88"/>
                </a:cubicBezTo>
                <a:cubicBezTo>
                  <a:pt x="190" y="88"/>
                  <a:pt x="190" y="88"/>
                  <a:pt x="190" y="88"/>
                </a:cubicBezTo>
                <a:cubicBezTo>
                  <a:pt x="198" y="88"/>
                  <a:pt x="205" y="81"/>
                  <a:pt x="205" y="73"/>
                </a:cubicBezTo>
                <a:cubicBezTo>
                  <a:pt x="205" y="51"/>
                  <a:pt x="205" y="51"/>
                  <a:pt x="205" y="51"/>
                </a:cubicBezTo>
                <a:cubicBezTo>
                  <a:pt x="205" y="43"/>
                  <a:pt x="198" y="37"/>
                  <a:pt x="191" y="37"/>
                </a:cubicBezTo>
                <a:close/>
                <a:moveTo>
                  <a:pt x="37" y="14"/>
                </a:moveTo>
                <a:cubicBezTo>
                  <a:pt x="168" y="14"/>
                  <a:pt x="168" y="14"/>
                  <a:pt x="168" y="14"/>
                </a:cubicBezTo>
                <a:cubicBezTo>
                  <a:pt x="175" y="36"/>
                  <a:pt x="175" y="36"/>
                  <a:pt x="175" y="36"/>
                </a:cubicBezTo>
                <a:cubicBezTo>
                  <a:pt x="29" y="36"/>
                  <a:pt x="29" y="36"/>
                  <a:pt x="29" y="36"/>
                </a:cubicBezTo>
                <a:lnTo>
                  <a:pt x="37" y="14"/>
                </a:lnTo>
                <a:close/>
                <a:moveTo>
                  <a:pt x="51" y="219"/>
                </a:moveTo>
                <a:cubicBezTo>
                  <a:pt x="49" y="197"/>
                  <a:pt x="49" y="197"/>
                  <a:pt x="49" y="197"/>
                </a:cubicBezTo>
                <a:cubicBezTo>
                  <a:pt x="156" y="197"/>
                  <a:pt x="156" y="197"/>
                  <a:pt x="156" y="197"/>
                </a:cubicBezTo>
                <a:cubicBezTo>
                  <a:pt x="153" y="219"/>
                  <a:pt x="153" y="219"/>
                  <a:pt x="153" y="219"/>
                </a:cubicBezTo>
                <a:lnTo>
                  <a:pt x="51" y="219"/>
                </a:lnTo>
                <a:close/>
                <a:moveTo>
                  <a:pt x="157" y="190"/>
                </a:moveTo>
                <a:cubicBezTo>
                  <a:pt x="48" y="190"/>
                  <a:pt x="48" y="190"/>
                  <a:pt x="48" y="190"/>
                </a:cubicBezTo>
                <a:cubicBezTo>
                  <a:pt x="40" y="117"/>
                  <a:pt x="40" y="117"/>
                  <a:pt x="40" y="117"/>
                </a:cubicBezTo>
                <a:cubicBezTo>
                  <a:pt x="165" y="117"/>
                  <a:pt x="165" y="117"/>
                  <a:pt x="165" y="117"/>
                </a:cubicBezTo>
                <a:lnTo>
                  <a:pt x="157" y="190"/>
                </a:lnTo>
                <a:close/>
                <a:moveTo>
                  <a:pt x="166" y="109"/>
                </a:moveTo>
                <a:cubicBezTo>
                  <a:pt x="39" y="109"/>
                  <a:pt x="39" y="109"/>
                  <a:pt x="39" y="109"/>
                </a:cubicBezTo>
                <a:cubicBezTo>
                  <a:pt x="37" y="88"/>
                  <a:pt x="37" y="88"/>
                  <a:pt x="37" y="88"/>
                </a:cubicBezTo>
                <a:cubicBezTo>
                  <a:pt x="168" y="88"/>
                  <a:pt x="168" y="88"/>
                  <a:pt x="168" y="88"/>
                </a:cubicBezTo>
                <a:lnTo>
                  <a:pt x="166" y="109"/>
                </a:lnTo>
                <a:close/>
                <a:moveTo>
                  <a:pt x="190" y="73"/>
                </a:moveTo>
                <a:cubicBezTo>
                  <a:pt x="15" y="73"/>
                  <a:pt x="15" y="73"/>
                  <a:pt x="15" y="73"/>
                </a:cubicBezTo>
                <a:cubicBezTo>
                  <a:pt x="15" y="51"/>
                  <a:pt x="15" y="51"/>
                  <a:pt x="15" y="51"/>
                </a:cubicBezTo>
                <a:cubicBezTo>
                  <a:pt x="190" y="51"/>
                  <a:pt x="190" y="51"/>
                  <a:pt x="190" y="51"/>
                </a:cubicBezTo>
                <a:lnTo>
                  <a:pt x="190" y="73"/>
                </a:lnTo>
                <a:close/>
              </a:path>
            </a:pathLst>
          </a:custGeom>
          <a:solidFill>
            <a:schemeClr val="bg1"/>
          </a:solidFill>
          <a:ln>
            <a:noFill/>
          </a:ln>
        </p:spPr>
        <p:txBody>
          <a:bodyPr vert="horz" wrap="square" lIns="91421" tIns="45711" rIns="91421" bIns="45711" numCol="1" anchor="t" anchorCtr="0" compatLnSpc="1"/>
          <a:lstStyle/>
          <a:p>
            <a:endParaRPr lang="id-ID" sz="1800" dirty="0">
              <a:latin typeface="微软雅黑" panose="020B0503020204020204" charset="-122"/>
            </a:endParaRPr>
          </a:p>
        </p:txBody>
      </p:sp>
      <p:grpSp>
        <p:nvGrpSpPr>
          <p:cNvPr id="40" name="Group 39"/>
          <p:cNvGrpSpPr/>
          <p:nvPr/>
        </p:nvGrpSpPr>
        <p:grpSpPr>
          <a:xfrm>
            <a:off x="3952353" y="3870118"/>
            <a:ext cx="256017" cy="374329"/>
            <a:chOff x="527333" y="1217552"/>
            <a:chExt cx="175409" cy="256405"/>
          </a:xfrm>
          <a:solidFill>
            <a:schemeClr val="bg1"/>
          </a:solidFill>
        </p:grpSpPr>
        <p:sp>
          <p:nvSpPr>
            <p:cNvPr id="41" name="Freeform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42" name="Freeform 80"/>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grpSp>
      <p:grpSp>
        <p:nvGrpSpPr>
          <p:cNvPr id="43" name="Group 42"/>
          <p:cNvGrpSpPr/>
          <p:nvPr/>
        </p:nvGrpSpPr>
        <p:grpSpPr>
          <a:xfrm>
            <a:off x="1346252" y="3880522"/>
            <a:ext cx="374909" cy="315544"/>
            <a:chOff x="1511296" y="730196"/>
            <a:chExt cx="256867" cy="216138"/>
          </a:xfrm>
          <a:solidFill>
            <a:schemeClr val="bg1"/>
          </a:solidFill>
        </p:grpSpPr>
        <p:sp>
          <p:nvSpPr>
            <p:cNvPr id="44" name="Freeform 81"/>
            <p:cNvSpPr>
              <a:spLocks noEditPoints="1"/>
            </p:cNvSpPr>
            <p:nvPr/>
          </p:nvSpPr>
          <p:spPr bwMode="auto">
            <a:xfrm>
              <a:off x="1575166" y="786197"/>
              <a:ext cx="128202" cy="128202"/>
            </a:xfrm>
            <a:custGeom>
              <a:avLst/>
              <a:gdLst>
                <a:gd name="T0" fmla="*/ 59 w 117"/>
                <a:gd name="T1" fmla="*/ 0 h 117"/>
                <a:gd name="T2" fmla="*/ 0 w 117"/>
                <a:gd name="T3" fmla="*/ 58 h 117"/>
                <a:gd name="T4" fmla="*/ 59 w 117"/>
                <a:gd name="T5" fmla="*/ 117 h 117"/>
                <a:gd name="T6" fmla="*/ 117 w 117"/>
                <a:gd name="T7" fmla="*/ 58 h 117"/>
                <a:gd name="T8" fmla="*/ 59 w 117"/>
                <a:gd name="T9" fmla="*/ 0 h 117"/>
                <a:gd name="T10" fmla="*/ 92 w 117"/>
                <a:gd name="T11" fmla="*/ 87 h 117"/>
                <a:gd name="T12" fmla="*/ 30 w 117"/>
                <a:gd name="T13" fmla="*/ 92 h 117"/>
                <a:gd name="T14" fmla="*/ 25 w 117"/>
                <a:gd name="T15" fmla="*/ 30 h 117"/>
                <a:gd name="T16" fmla="*/ 87 w 117"/>
                <a:gd name="T17" fmla="*/ 25 h 117"/>
                <a:gd name="T18" fmla="*/ 92 w 117"/>
                <a:gd name="T19" fmla="*/ 8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17">
                  <a:moveTo>
                    <a:pt x="59" y="0"/>
                  </a:moveTo>
                  <a:cubicBezTo>
                    <a:pt x="26" y="0"/>
                    <a:pt x="0" y="26"/>
                    <a:pt x="0" y="58"/>
                  </a:cubicBezTo>
                  <a:cubicBezTo>
                    <a:pt x="0" y="91"/>
                    <a:pt x="26" y="117"/>
                    <a:pt x="59" y="117"/>
                  </a:cubicBezTo>
                  <a:cubicBezTo>
                    <a:pt x="91" y="117"/>
                    <a:pt x="117" y="91"/>
                    <a:pt x="117" y="58"/>
                  </a:cubicBezTo>
                  <a:cubicBezTo>
                    <a:pt x="117" y="26"/>
                    <a:pt x="91" y="0"/>
                    <a:pt x="59" y="0"/>
                  </a:cubicBezTo>
                  <a:close/>
                  <a:moveTo>
                    <a:pt x="92" y="87"/>
                  </a:moveTo>
                  <a:cubicBezTo>
                    <a:pt x="76" y="105"/>
                    <a:pt x="49" y="107"/>
                    <a:pt x="30" y="92"/>
                  </a:cubicBezTo>
                  <a:cubicBezTo>
                    <a:pt x="12" y="76"/>
                    <a:pt x="10" y="48"/>
                    <a:pt x="25" y="30"/>
                  </a:cubicBezTo>
                  <a:cubicBezTo>
                    <a:pt x="41" y="12"/>
                    <a:pt x="69" y="9"/>
                    <a:pt x="87" y="25"/>
                  </a:cubicBezTo>
                  <a:cubicBezTo>
                    <a:pt x="106" y="41"/>
                    <a:pt x="108" y="69"/>
                    <a:pt x="92" y="87"/>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45" name="Freeform 82"/>
            <p:cNvSpPr/>
            <p:nvPr/>
          </p:nvSpPr>
          <p:spPr bwMode="auto">
            <a:xfrm>
              <a:off x="1608026" y="818132"/>
              <a:ext cx="35175" cy="36100"/>
            </a:xfrm>
            <a:custGeom>
              <a:avLst/>
              <a:gdLst>
                <a:gd name="T0" fmla="*/ 29 w 32"/>
                <a:gd name="T1" fmla="*/ 0 h 33"/>
                <a:gd name="T2" fmla="*/ 0 w 32"/>
                <a:gd name="T3" fmla="*/ 29 h 33"/>
                <a:gd name="T4" fmla="*/ 0 w 32"/>
                <a:gd name="T5" fmla="*/ 29 h 33"/>
                <a:gd name="T6" fmla="*/ 3 w 32"/>
                <a:gd name="T7" fmla="*/ 33 h 33"/>
                <a:gd name="T8" fmla="*/ 7 w 32"/>
                <a:gd name="T9" fmla="*/ 29 h 33"/>
                <a:gd name="T10" fmla="*/ 7 w 32"/>
                <a:gd name="T11" fmla="*/ 29 h 33"/>
                <a:gd name="T12" fmla="*/ 29 w 32"/>
                <a:gd name="T13" fmla="*/ 8 h 33"/>
                <a:gd name="T14" fmla="*/ 32 w 32"/>
                <a:gd name="T15" fmla="*/ 4 h 33"/>
                <a:gd name="T16" fmla="*/ 29 w 32"/>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3">
                  <a:moveTo>
                    <a:pt x="29" y="0"/>
                  </a:moveTo>
                  <a:cubicBezTo>
                    <a:pt x="13" y="0"/>
                    <a:pt x="0" y="13"/>
                    <a:pt x="0" y="29"/>
                  </a:cubicBezTo>
                  <a:cubicBezTo>
                    <a:pt x="0" y="29"/>
                    <a:pt x="0" y="29"/>
                    <a:pt x="0" y="29"/>
                  </a:cubicBezTo>
                  <a:cubicBezTo>
                    <a:pt x="0" y="31"/>
                    <a:pt x="1" y="33"/>
                    <a:pt x="3" y="33"/>
                  </a:cubicBezTo>
                  <a:cubicBezTo>
                    <a:pt x="5" y="33"/>
                    <a:pt x="7" y="31"/>
                    <a:pt x="7" y="29"/>
                  </a:cubicBezTo>
                  <a:cubicBezTo>
                    <a:pt x="7" y="29"/>
                    <a:pt x="7" y="29"/>
                    <a:pt x="7" y="29"/>
                  </a:cubicBezTo>
                  <a:cubicBezTo>
                    <a:pt x="7" y="17"/>
                    <a:pt x="17" y="8"/>
                    <a:pt x="29" y="8"/>
                  </a:cubicBezTo>
                  <a:cubicBezTo>
                    <a:pt x="31" y="8"/>
                    <a:pt x="32" y="6"/>
                    <a:pt x="32" y="4"/>
                  </a:cubicBezTo>
                  <a:cubicBezTo>
                    <a:pt x="32" y="2"/>
                    <a:pt x="31" y="0"/>
                    <a:pt x="29"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46" name="Freeform 83"/>
            <p:cNvSpPr>
              <a:spLocks noEditPoints="1"/>
            </p:cNvSpPr>
            <p:nvPr/>
          </p:nvSpPr>
          <p:spPr bwMode="auto">
            <a:xfrm>
              <a:off x="1511296" y="730196"/>
              <a:ext cx="256867" cy="216138"/>
            </a:xfrm>
            <a:custGeom>
              <a:avLst/>
              <a:gdLst>
                <a:gd name="T0" fmla="*/ 215 w 234"/>
                <a:gd name="T1" fmla="*/ 44 h 197"/>
                <a:gd name="T2" fmla="*/ 184 w 234"/>
                <a:gd name="T3" fmla="*/ 39 h 197"/>
                <a:gd name="T4" fmla="*/ 174 w 234"/>
                <a:gd name="T5" fmla="*/ 14 h 197"/>
                <a:gd name="T6" fmla="*/ 153 w 234"/>
                <a:gd name="T7" fmla="*/ 0 h 197"/>
                <a:gd name="T8" fmla="*/ 80 w 234"/>
                <a:gd name="T9" fmla="*/ 0 h 197"/>
                <a:gd name="T10" fmla="*/ 60 w 234"/>
                <a:gd name="T11" fmla="*/ 14 h 197"/>
                <a:gd name="T12" fmla="*/ 50 w 234"/>
                <a:gd name="T13" fmla="*/ 39 h 197"/>
                <a:gd name="T14" fmla="*/ 18 w 234"/>
                <a:gd name="T15" fmla="*/ 44 h 197"/>
                <a:gd name="T16" fmla="*/ 0 w 234"/>
                <a:gd name="T17" fmla="*/ 66 h 197"/>
                <a:gd name="T18" fmla="*/ 0 w 234"/>
                <a:gd name="T19" fmla="*/ 175 h 197"/>
                <a:gd name="T20" fmla="*/ 22 w 234"/>
                <a:gd name="T21" fmla="*/ 197 h 197"/>
                <a:gd name="T22" fmla="*/ 212 w 234"/>
                <a:gd name="T23" fmla="*/ 197 h 197"/>
                <a:gd name="T24" fmla="*/ 234 w 234"/>
                <a:gd name="T25" fmla="*/ 175 h 197"/>
                <a:gd name="T26" fmla="*/ 234 w 234"/>
                <a:gd name="T27" fmla="*/ 66 h 197"/>
                <a:gd name="T28" fmla="*/ 215 w 234"/>
                <a:gd name="T29" fmla="*/ 44 h 197"/>
                <a:gd name="T30" fmla="*/ 219 w 234"/>
                <a:gd name="T31" fmla="*/ 175 h 197"/>
                <a:gd name="T32" fmla="*/ 212 w 234"/>
                <a:gd name="T33" fmla="*/ 182 h 197"/>
                <a:gd name="T34" fmla="*/ 22 w 234"/>
                <a:gd name="T35" fmla="*/ 182 h 197"/>
                <a:gd name="T36" fmla="*/ 14 w 234"/>
                <a:gd name="T37" fmla="*/ 175 h 197"/>
                <a:gd name="T38" fmla="*/ 14 w 234"/>
                <a:gd name="T39" fmla="*/ 66 h 197"/>
                <a:gd name="T40" fmla="*/ 21 w 234"/>
                <a:gd name="T41" fmla="*/ 58 h 197"/>
                <a:gd name="T42" fmla="*/ 60 w 234"/>
                <a:gd name="T43" fmla="*/ 52 h 197"/>
                <a:gd name="T44" fmla="*/ 73 w 234"/>
                <a:gd name="T45" fmla="*/ 19 h 197"/>
                <a:gd name="T46" fmla="*/ 80 w 234"/>
                <a:gd name="T47" fmla="*/ 15 h 197"/>
                <a:gd name="T48" fmla="*/ 153 w 234"/>
                <a:gd name="T49" fmla="*/ 15 h 197"/>
                <a:gd name="T50" fmla="*/ 160 w 234"/>
                <a:gd name="T51" fmla="*/ 19 h 197"/>
                <a:gd name="T52" fmla="*/ 173 w 234"/>
                <a:gd name="T53" fmla="*/ 52 h 197"/>
                <a:gd name="T54" fmla="*/ 213 w 234"/>
                <a:gd name="T55" fmla="*/ 58 h 197"/>
                <a:gd name="T56" fmla="*/ 219 w 234"/>
                <a:gd name="T57" fmla="*/ 66 h 197"/>
                <a:gd name="T58" fmla="*/ 219 w 234"/>
                <a:gd name="T59" fmla="*/ 17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197">
                  <a:moveTo>
                    <a:pt x="215" y="44"/>
                  </a:moveTo>
                  <a:cubicBezTo>
                    <a:pt x="184" y="39"/>
                    <a:pt x="184" y="39"/>
                    <a:pt x="184" y="39"/>
                  </a:cubicBezTo>
                  <a:cubicBezTo>
                    <a:pt x="174" y="14"/>
                    <a:pt x="174" y="14"/>
                    <a:pt x="174" y="14"/>
                  </a:cubicBezTo>
                  <a:cubicBezTo>
                    <a:pt x="170" y="5"/>
                    <a:pt x="162" y="0"/>
                    <a:pt x="153" y="0"/>
                  </a:cubicBezTo>
                  <a:cubicBezTo>
                    <a:pt x="80" y="0"/>
                    <a:pt x="80" y="0"/>
                    <a:pt x="80" y="0"/>
                  </a:cubicBezTo>
                  <a:cubicBezTo>
                    <a:pt x="71" y="0"/>
                    <a:pt x="63" y="5"/>
                    <a:pt x="60" y="14"/>
                  </a:cubicBezTo>
                  <a:cubicBezTo>
                    <a:pt x="50" y="39"/>
                    <a:pt x="50" y="39"/>
                    <a:pt x="50" y="39"/>
                  </a:cubicBezTo>
                  <a:cubicBezTo>
                    <a:pt x="18" y="44"/>
                    <a:pt x="18" y="44"/>
                    <a:pt x="18" y="44"/>
                  </a:cubicBezTo>
                  <a:cubicBezTo>
                    <a:pt x="8" y="46"/>
                    <a:pt x="0" y="55"/>
                    <a:pt x="0" y="66"/>
                  </a:cubicBezTo>
                  <a:cubicBezTo>
                    <a:pt x="0" y="175"/>
                    <a:pt x="0" y="175"/>
                    <a:pt x="0" y="175"/>
                  </a:cubicBezTo>
                  <a:cubicBezTo>
                    <a:pt x="0" y="187"/>
                    <a:pt x="10" y="197"/>
                    <a:pt x="22" y="197"/>
                  </a:cubicBezTo>
                  <a:cubicBezTo>
                    <a:pt x="212" y="197"/>
                    <a:pt x="212" y="197"/>
                    <a:pt x="212" y="197"/>
                  </a:cubicBezTo>
                  <a:cubicBezTo>
                    <a:pt x="224" y="197"/>
                    <a:pt x="234" y="187"/>
                    <a:pt x="234" y="175"/>
                  </a:cubicBezTo>
                  <a:cubicBezTo>
                    <a:pt x="234" y="66"/>
                    <a:pt x="234" y="66"/>
                    <a:pt x="234" y="66"/>
                  </a:cubicBezTo>
                  <a:cubicBezTo>
                    <a:pt x="234" y="55"/>
                    <a:pt x="226" y="46"/>
                    <a:pt x="215" y="44"/>
                  </a:cubicBezTo>
                  <a:close/>
                  <a:moveTo>
                    <a:pt x="219" y="175"/>
                  </a:moveTo>
                  <a:cubicBezTo>
                    <a:pt x="219" y="179"/>
                    <a:pt x="216" y="182"/>
                    <a:pt x="212" y="182"/>
                  </a:cubicBezTo>
                  <a:cubicBezTo>
                    <a:pt x="22" y="182"/>
                    <a:pt x="22" y="182"/>
                    <a:pt x="22" y="182"/>
                  </a:cubicBezTo>
                  <a:cubicBezTo>
                    <a:pt x="18" y="182"/>
                    <a:pt x="14" y="179"/>
                    <a:pt x="14" y="175"/>
                  </a:cubicBezTo>
                  <a:cubicBezTo>
                    <a:pt x="14" y="66"/>
                    <a:pt x="14" y="66"/>
                    <a:pt x="14" y="66"/>
                  </a:cubicBezTo>
                  <a:cubicBezTo>
                    <a:pt x="14" y="62"/>
                    <a:pt x="17" y="59"/>
                    <a:pt x="21" y="58"/>
                  </a:cubicBezTo>
                  <a:cubicBezTo>
                    <a:pt x="60" y="52"/>
                    <a:pt x="60" y="52"/>
                    <a:pt x="60" y="52"/>
                  </a:cubicBezTo>
                  <a:cubicBezTo>
                    <a:pt x="73" y="19"/>
                    <a:pt x="73" y="19"/>
                    <a:pt x="73" y="19"/>
                  </a:cubicBezTo>
                  <a:cubicBezTo>
                    <a:pt x="75" y="16"/>
                    <a:pt x="77" y="15"/>
                    <a:pt x="80" y="15"/>
                  </a:cubicBezTo>
                  <a:cubicBezTo>
                    <a:pt x="153" y="15"/>
                    <a:pt x="153" y="15"/>
                    <a:pt x="153" y="15"/>
                  </a:cubicBezTo>
                  <a:cubicBezTo>
                    <a:pt x="156" y="15"/>
                    <a:pt x="159" y="16"/>
                    <a:pt x="160" y="19"/>
                  </a:cubicBezTo>
                  <a:cubicBezTo>
                    <a:pt x="173" y="52"/>
                    <a:pt x="173" y="52"/>
                    <a:pt x="173" y="52"/>
                  </a:cubicBezTo>
                  <a:cubicBezTo>
                    <a:pt x="213" y="58"/>
                    <a:pt x="213" y="58"/>
                    <a:pt x="213" y="58"/>
                  </a:cubicBezTo>
                  <a:cubicBezTo>
                    <a:pt x="216" y="59"/>
                    <a:pt x="219" y="62"/>
                    <a:pt x="219" y="66"/>
                  </a:cubicBezTo>
                  <a:lnTo>
                    <a:pt x="219" y="175"/>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grpSp>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3"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10623">
    <p:checke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Effect transition="in" filter="fade">
                                      <p:cBhvr>
                                        <p:cTn id="55" dur="500"/>
                                        <p:tgtEl>
                                          <p:spTgt spid="40"/>
                                        </p:tgtEl>
                                      </p:cBhvr>
                                    </p:animEffect>
                                  </p:childTnLst>
                                </p:cTn>
                              </p:par>
                            </p:childTnLst>
                          </p:cTn>
                        </p:par>
                        <p:par>
                          <p:cTn id="56" fill="hold">
                            <p:stCondLst>
                              <p:cond delay="45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Effect transition="in" filter="fade">
                                      <p:cBhvr>
                                        <p:cTn id="65" dur="500"/>
                                        <p:tgtEl>
                                          <p:spTgt spid="12"/>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animEffect transition="in" filter="fade">
                                      <p:cBhvr>
                                        <p:cTn id="71" dur="500"/>
                                        <p:tgtEl>
                                          <p:spTgt spid="20"/>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ppt_w</p:attrName>
                                        </p:attrNameLst>
                                      </p:cBhvr>
                                      <p:tavLst>
                                        <p:tav tm="0">
                                          <p:val>
                                            <p:fltVal val="0"/>
                                          </p:val>
                                        </p:tav>
                                        <p:tav tm="100000">
                                          <p:val>
                                            <p:strVal val="#ppt_w"/>
                                          </p:val>
                                        </p:tav>
                                      </p:tavLst>
                                    </p:anim>
                                    <p:anim calcmode="lin" valueType="num">
                                      <p:cBhvr>
                                        <p:cTn id="76" dur="500" fill="hold"/>
                                        <p:tgtEl>
                                          <p:spTgt spid="32"/>
                                        </p:tgtEl>
                                        <p:attrNameLst>
                                          <p:attrName>ppt_h</p:attrName>
                                        </p:attrNameLst>
                                      </p:cBhvr>
                                      <p:tavLst>
                                        <p:tav tm="0">
                                          <p:val>
                                            <p:fltVal val="0"/>
                                          </p:val>
                                        </p:tav>
                                        <p:tav tm="100000">
                                          <p:val>
                                            <p:strVal val="#ppt_h"/>
                                          </p:val>
                                        </p:tav>
                                      </p:tavLst>
                                    </p:anim>
                                    <p:animEffect transition="in" filter="fade">
                                      <p:cBhvr>
                                        <p:cTn id="77" dur="500"/>
                                        <p:tgtEl>
                                          <p:spTgt spid="32"/>
                                        </p:tgtEl>
                                      </p:cBhvr>
                                    </p:animEffect>
                                  </p:childTnLst>
                                </p:cTn>
                              </p:par>
                            </p:childTnLst>
                          </p:cTn>
                        </p:par>
                        <p:par>
                          <p:cTn id="78" fill="hold">
                            <p:stCondLst>
                              <p:cond delay="6500"/>
                            </p:stCondLst>
                            <p:childTnLst>
                              <p:par>
                                <p:cTn id="79" presetID="53" presetClass="entr" presetSubtype="16" fill="hold" nodeType="after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p:cTn id="81" dur="500" fill="hold"/>
                                        <p:tgtEl>
                                          <p:spTgt spid="35"/>
                                        </p:tgtEl>
                                        <p:attrNameLst>
                                          <p:attrName>ppt_w</p:attrName>
                                        </p:attrNameLst>
                                      </p:cBhvr>
                                      <p:tavLst>
                                        <p:tav tm="0">
                                          <p:val>
                                            <p:fltVal val="0"/>
                                          </p:val>
                                        </p:tav>
                                        <p:tav tm="100000">
                                          <p:val>
                                            <p:strVal val="#ppt_w"/>
                                          </p:val>
                                        </p:tav>
                                      </p:tavLst>
                                    </p:anim>
                                    <p:anim calcmode="lin" valueType="num">
                                      <p:cBhvr>
                                        <p:cTn id="82" dur="500" fill="hold"/>
                                        <p:tgtEl>
                                          <p:spTgt spid="35"/>
                                        </p:tgtEl>
                                        <p:attrNameLst>
                                          <p:attrName>ppt_h</p:attrName>
                                        </p:attrNameLst>
                                      </p:cBhvr>
                                      <p:tavLst>
                                        <p:tav tm="0">
                                          <p:val>
                                            <p:fltVal val="0"/>
                                          </p:val>
                                        </p:tav>
                                        <p:tav tm="100000">
                                          <p:val>
                                            <p:strVal val="#ppt_h"/>
                                          </p:val>
                                        </p:tav>
                                      </p:tavLst>
                                    </p:anim>
                                    <p:animEffect transition="in" filter="fade">
                                      <p:cBhvr>
                                        <p:cTn id="83" dur="500"/>
                                        <p:tgtEl>
                                          <p:spTgt spid="35"/>
                                        </p:tgtEl>
                                      </p:cBhvr>
                                    </p:animEffect>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500"/>
                                        <p:tgtEl>
                                          <p:spTgt spid="26"/>
                                        </p:tgtEl>
                                      </p:cBhvr>
                                    </p:animEffect>
                                  </p:childTnLst>
                                </p:cTn>
                              </p:par>
                            </p:childTnLst>
                          </p:cTn>
                        </p:par>
                        <p:par>
                          <p:cTn id="88" fill="hold">
                            <p:stCondLst>
                              <p:cond delay="7500"/>
                            </p:stCondLst>
                            <p:childTnLst>
                              <p:par>
                                <p:cTn id="89" presetID="53" presetClass="entr" presetSubtype="16" fill="hold" nodeType="after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500" fill="hold"/>
                                        <p:tgtEl>
                                          <p:spTgt spid="15"/>
                                        </p:tgtEl>
                                        <p:attrNameLst>
                                          <p:attrName>ppt_w</p:attrName>
                                        </p:attrNameLst>
                                      </p:cBhvr>
                                      <p:tavLst>
                                        <p:tav tm="0">
                                          <p:val>
                                            <p:fltVal val="0"/>
                                          </p:val>
                                        </p:tav>
                                        <p:tav tm="100000">
                                          <p:val>
                                            <p:strVal val="#ppt_w"/>
                                          </p:val>
                                        </p:tav>
                                      </p:tavLst>
                                    </p:anim>
                                    <p:anim calcmode="lin" valueType="num">
                                      <p:cBhvr>
                                        <p:cTn id="92" dur="500" fill="hold"/>
                                        <p:tgtEl>
                                          <p:spTgt spid="15"/>
                                        </p:tgtEl>
                                        <p:attrNameLst>
                                          <p:attrName>ppt_h</p:attrName>
                                        </p:attrNameLst>
                                      </p:cBhvr>
                                      <p:tavLst>
                                        <p:tav tm="0">
                                          <p:val>
                                            <p:fltVal val="0"/>
                                          </p:val>
                                        </p:tav>
                                        <p:tav tm="100000">
                                          <p:val>
                                            <p:strVal val="#ppt_h"/>
                                          </p:val>
                                        </p:tav>
                                      </p:tavLst>
                                    </p:anim>
                                    <p:animEffect transition="in" filter="fade">
                                      <p:cBhvr>
                                        <p:cTn id="93" dur="500"/>
                                        <p:tgtEl>
                                          <p:spTgt spid="15"/>
                                        </p:tgtEl>
                                      </p:cBhvr>
                                    </p:animEffect>
                                  </p:childTnLst>
                                </p:cTn>
                              </p:par>
                            </p:childTnLst>
                          </p:cTn>
                        </p:par>
                        <p:par>
                          <p:cTn id="94" fill="hold">
                            <p:stCondLst>
                              <p:cond delay="8000"/>
                            </p:stCondLst>
                            <p:childTnLst>
                              <p:par>
                                <p:cTn id="95" presetID="53" presetClass="entr" presetSubtype="16"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 calcmode="lin" valueType="num">
                                      <p:cBhvr>
                                        <p:cTn id="97" dur="500" fill="hold"/>
                                        <p:tgtEl>
                                          <p:spTgt spid="21"/>
                                        </p:tgtEl>
                                        <p:attrNameLst>
                                          <p:attrName>ppt_w</p:attrName>
                                        </p:attrNameLst>
                                      </p:cBhvr>
                                      <p:tavLst>
                                        <p:tav tm="0">
                                          <p:val>
                                            <p:fltVal val="0"/>
                                          </p:val>
                                        </p:tav>
                                        <p:tav tm="100000">
                                          <p:val>
                                            <p:strVal val="#ppt_w"/>
                                          </p:val>
                                        </p:tav>
                                      </p:tavLst>
                                    </p:anim>
                                    <p:anim calcmode="lin" valueType="num">
                                      <p:cBhvr>
                                        <p:cTn id="98" dur="500" fill="hold"/>
                                        <p:tgtEl>
                                          <p:spTgt spid="21"/>
                                        </p:tgtEl>
                                        <p:attrNameLst>
                                          <p:attrName>ppt_h</p:attrName>
                                        </p:attrNameLst>
                                      </p:cBhvr>
                                      <p:tavLst>
                                        <p:tav tm="0">
                                          <p:val>
                                            <p:fltVal val="0"/>
                                          </p:val>
                                        </p:tav>
                                        <p:tav tm="100000">
                                          <p:val>
                                            <p:strVal val="#ppt_h"/>
                                          </p:val>
                                        </p:tav>
                                      </p:tavLst>
                                    </p:anim>
                                    <p:animEffect transition="in" filter="fade">
                                      <p:cBhvr>
                                        <p:cTn id="99" dur="500"/>
                                        <p:tgtEl>
                                          <p:spTgt spid="21"/>
                                        </p:tgtEl>
                                      </p:cBhvr>
                                    </p:animEffect>
                                  </p:childTnLst>
                                </p:cTn>
                              </p:par>
                            </p:childTnLst>
                          </p:cTn>
                        </p:par>
                        <p:par>
                          <p:cTn id="100" fill="hold">
                            <p:stCondLst>
                              <p:cond delay="8500"/>
                            </p:stCondLst>
                            <p:childTnLst>
                              <p:par>
                                <p:cTn id="101" presetID="53" presetClass="entr" presetSubtype="16" fill="hold" grpId="0" nodeType="after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p:cTn id="103" dur="500" fill="hold"/>
                                        <p:tgtEl>
                                          <p:spTgt spid="27"/>
                                        </p:tgtEl>
                                        <p:attrNameLst>
                                          <p:attrName>ppt_w</p:attrName>
                                        </p:attrNameLst>
                                      </p:cBhvr>
                                      <p:tavLst>
                                        <p:tav tm="0">
                                          <p:val>
                                            <p:fltVal val="0"/>
                                          </p:val>
                                        </p:tav>
                                        <p:tav tm="100000">
                                          <p:val>
                                            <p:strVal val="#ppt_w"/>
                                          </p:val>
                                        </p:tav>
                                      </p:tavLst>
                                    </p:anim>
                                    <p:anim calcmode="lin" valueType="num">
                                      <p:cBhvr>
                                        <p:cTn id="104" dur="500" fill="hold"/>
                                        <p:tgtEl>
                                          <p:spTgt spid="27"/>
                                        </p:tgtEl>
                                        <p:attrNameLst>
                                          <p:attrName>ppt_h</p:attrName>
                                        </p:attrNameLst>
                                      </p:cBhvr>
                                      <p:tavLst>
                                        <p:tav tm="0">
                                          <p:val>
                                            <p:fltVal val="0"/>
                                          </p:val>
                                        </p:tav>
                                        <p:tav tm="100000">
                                          <p:val>
                                            <p:strVal val="#ppt_h"/>
                                          </p:val>
                                        </p:tav>
                                      </p:tavLst>
                                    </p:anim>
                                    <p:animEffect transition="in" filter="fade">
                                      <p:cBhvr>
                                        <p:cTn id="105" dur="500"/>
                                        <p:tgtEl>
                                          <p:spTgt spid="27"/>
                                        </p:tgtEl>
                                      </p:cBhvr>
                                    </p:animEffect>
                                  </p:childTnLst>
                                </p:cTn>
                              </p:par>
                            </p:childTnLst>
                          </p:cTn>
                        </p:par>
                        <p:par>
                          <p:cTn id="106" fill="hold">
                            <p:stCondLst>
                              <p:cond delay="9000"/>
                            </p:stCondLst>
                            <p:childTnLst>
                              <p:par>
                                <p:cTn id="107" presetID="53" presetClass="entr" presetSubtype="16"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 calcmode="lin" valueType="num">
                                      <p:cBhvr>
                                        <p:cTn id="109" dur="500" fill="hold"/>
                                        <p:tgtEl>
                                          <p:spTgt spid="39"/>
                                        </p:tgtEl>
                                        <p:attrNameLst>
                                          <p:attrName>ppt_w</p:attrName>
                                        </p:attrNameLst>
                                      </p:cBhvr>
                                      <p:tavLst>
                                        <p:tav tm="0">
                                          <p:val>
                                            <p:fltVal val="0"/>
                                          </p:val>
                                        </p:tav>
                                        <p:tav tm="100000">
                                          <p:val>
                                            <p:strVal val="#ppt_w"/>
                                          </p:val>
                                        </p:tav>
                                      </p:tavLst>
                                    </p:anim>
                                    <p:anim calcmode="lin" valueType="num">
                                      <p:cBhvr>
                                        <p:cTn id="110" dur="500" fill="hold"/>
                                        <p:tgtEl>
                                          <p:spTgt spid="39"/>
                                        </p:tgtEl>
                                        <p:attrNameLst>
                                          <p:attrName>ppt_h</p:attrName>
                                        </p:attrNameLst>
                                      </p:cBhvr>
                                      <p:tavLst>
                                        <p:tav tm="0">
                                          <p:val>
                                            <p:fltVal val="0"/>
                                          </p:val>
                                        </p:tav>
                                        <p:tav tm="100000">
                                          <p:val>
                                            <p:strVal val="#ppt_h"/>
                                          </p:val>
                                        </p:tav>
                                      </p:tavLst>
                                    </p:anim>
                                    <p:animEffect transition="in" filter="fade">
                                      <p:cBhvr>
                                        <p:cTn id="111" dur="500"/>
                                        <p:tgtEl>
                                          <p:spTgt spid="39"/>
                                        </p:tgtEl>
                                      </p:cBhvr>
                                    </p:animEffect>
                                  </p:childTnLst>
                                </p:cTn>
                              </p:par>
                            </p:childTnLst>
                          </p:cTn>
                        </p:par>
                        <p:par>
                          <p:cTn id="112" fill="hold">
                            <p:stCondLst>
                              <p:cond delay="9500"/>
                            </p:stCondLst>
                            <p:childTnLst>
                              <p:par>
                                <p:cTn id="113" presetID="10"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fade">
                                      <p:cBhvr>
                                        <p:cTn id="1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bldLvl="0" animBg="1"/>
      <p:bldP spid="23" grpId="0"/>
      <p:bldP spid="24" grpId="0" bldLvl="0" animBg="1"/>
      <p:bldP spid="25" grpId="0"/>
      <p:bldP spid="26" grpId="0"/>
      <p:bldP spid="27" grpId="0" bldLvl="0" animBg="1"/>
      <p:bldP spid="28" grpId="0"/>
      <p:bldP spid="32" grpId="0" bldLvl="0" animBg="1"/>
      <p:bldP spid="39"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
          <p:cNvSpPr>
            <a:spLocks noChangeArrowheads="1"/>
          </p:cNvSpPr>
          <p:nvPr/>
        </p:nvSpPr>
        <p:spPr bwMode="auto">
          <a:xfrm>
            <a:off x="7571489" y="1967265"/>
            <a:ext cx="426233" cy="675411"/>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chemeClr val="accent1"/>
          </a:solidFill>
          <a:ln>
            <a:noFill/>
          </a:ln>
          <a:effectLst/>
        </p:spPr>
        <p:txBody>
          <a:bodyPr wrap="none" lIns="91421" tIns="45711" rIns="91421" bIns="45711" anchor="ctr"/>
          <a:lstStyle/>
          <a:p>
            <a:endParaRPr lang="en-US" sz="1800" dirty="0">
              <a:latin typeface="微软雅黑" panose="020B0503020204020204" charset="-122"/>
            </a:endParaRPr>
          </a:p>
        </p:txBody>
      </p:sp>
      <p:sp>
        <p:nvSpPr>
          <p:cNvPr id="36" name="Freeform 27"/>
          <p:cNvSpPr>
            <a:spLocks noChangeArrowheads="1"/>
          </p:cNvSpPr>
          <p:nvPr/>
        </p:nvSpPr>
        <p:spPr bwMode="auto">
          <a:xfrm>
            <a:off x="9688009" y="4375889"/>
            <a:ext cx="426234" cy="665156"/>
          </a:xfrm>
          <a:custGeom>
            <a:avLst/>
            <a:gdLst>
              <a:gd name="T0" fmla="*/ 1219 w 1283"/>
              <a:gd name="T1" fmla="*/ 1656 h 2001"/>
              <a:gd name="T2" fmla="*/ 1219 w 1283"/>
              <a:gd name="T3" fmla="*/ 1656 h 2001"/>
              <a:gd name="T4" fmla="*/ 563 w 1283"/>
              <a:gd name="T5" fmla="*/ 1000 h 2001"/>
              <a:gd name="T6" fmla="*/ 1219 w 1283"/>
              <a:gd name="T7" fmla="*/ 344 h 2001"/>
              <a:gd name="T8" fmla="*/ 1219 w 1283"/>
              <a:gd name="T9" fmla="*/ 63 h 2001"/>
              <a:gd name="T10" fmla="*/ 938 w 1283"/>
              <a:gd name="T11" fmla="*/ 63 h 2001"/>
              <a:gd name="T12" fmla="*/ 0 w 1283"/>
              <a:gd name="T13" fmla="*/ 1000 h 2001"/>
              <a:gd name="T14" fmla="*/ 938 w 1283"/>
              <a:gd name="T15" fmla="*/ 1938 h 2001"/>
              <a:gd name="T16" fmla="*/ 1219 w 1283"/>
              <a:gd name="T17" fmla="*/ 1938 h 2001"/>
              <a:gd name="T18" fmla="*/ 1282 w 1283"/>
              <a:gd name="T19" fmla="*/ 1781 h 2001"/>
              <a:gd name="T20" fmla="*/ 1219 w 1283"/>
              <a:gd name="T21" fmla="*/ 1656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solidFill>
            <a:schemeClr val="accent2"/>
          </a:solidFill>
          <a:ln>
            <a:noFill/>
          </a:ln>
          <a:effectLst/>
        </p:spPr>
        <p:txBody>
          <a:bodyPr wrap="none" lIns="91421" tIns="45711" rIns="91421" bIns="45711" anchor="ctr"/>
          <a:lstStyle/>
          <a:p>
            <a:endParaRPr lang="en-US" sz="1800" dirty="0">
              <a:latin typeface="微软雅黑" panose="020B0503020204020204" charset="-122"/>
            </a:endParaRPr>
          </a:p>
        </p:txBody>
      </p:sp>
      <p:grpSp>
        <p:nvGrpSpPr>
          <p:cNvPr id="3" name="Group 2"/>
          <p:cNvGrpSpPr/>
          <p:nvPr/>
        </p:nvGrpSpPr>
        <p:grpSpPr>
          <a:xfrm>
            <a:off x="6376279" y="2238307"/>
            <a:ext cx="4940497" cy="2533160"/>
            <a:chOff x="6420323" y="2550227"/>
            <a:chExt cx="4941784" cy="2533160"/>
          </a:xfrm>
          <a:solidFill>
            <a:schemeClr val="bg1">
              <a:lumMod val="65000"/>
            </a:schemeClr>
          </a:solidFill>
        </p:grpSpPr>
        <p:sp>
          <p:nvSpPr>
            <p:cNvPr id="11" name="Freeform 2"/>
            <p:cNvSpPr>
              <a:spLocks noChangeArrowheads="1"/>
            </p:cNvSpPr>
            <p:nvPr/>
          </p:nvSpPr>
          <p:spPr bwMode="auto">
            <a:xfrm>
              <a:off x="7626100" y="2550227"/>
              <a:ext cx="134789" cy="134789"/>
            </a:xfrm>
            <a:custGeom>
              <a:avLst/>
              <a:gdLst>
                <a:gd name="T0" fmla="*/ 187 w 407"/>
                <a:gd name="T1" fmla="*/ 406 h 407"/>
                <a:gd name="T2" fmla="*/ 187 w 407"/>
                <a:gd name="T3" fmla="*/ 406 h 407"/>
                <a:gd name="T4" fmla="*/ 0 w 407"/>
                <a:gd name="T5" fmla="*/ 187 h 407"/>
                <a:gd name="T6" fmla="*/ 187 w 407"/>
                <a:gd name="T7" fmla="*/ 0 h 407"/>
                <a:gd name="T8" fmla="*/ 406 w 407"/>
                <a:gd name="T9" fmla="*/ 187 h 407"/>
                <a:gd name="T10" fmla="*/ 187 w 407"/>
                <a:gd name="T11" fmla="*/ 406 h 407"/>
              </a:gdLst>
              <a:ahLst/>
              <a:cxnLst>
                <a:cxn ang="0">
                  <a:pos x="T0" y="T1"/>
                </a:cxn>
                <a:cxn ang="0">
                  <a:pos x="T2" y="T3"/>
                </a:cxn>
                <a:cxn ang="0">
                  <a:pos x="T4" y="T5"/>
                </a:cxn>
                <a:cxn ang="0">
                  <a:pos x="T6" y="T7"/>
                </a:cxn>
                <a:cxn ang="0">
                  <a:pos x="T8" y="T9"/>
                </a:cxn>
                <a:cxn ang="0">
                  <a:pos x="T10" y="T11"/>
                </a:cxn>
              </a:cxnLst>
              <a:rect l="0" t="0" r="r" b="b"/>
              <a:pathLst>
                <a:path w="407" h="407">
                  <a:moveTo>
                    <a:pt x="187" y="406"/>
                  </a:moveTo>
                  <a:lnTo>
                    <a:pt x="187" y="406"/>
                  </a:lnTo>
                  <a:cubicBezTo>
                    <a:pt x="94" y="406"/>
                    <a:pt x="0" y="312"/>
                    <a:pt x="0" y="187"/>
                  </a:cubicBezTo>
                  <a:cubicBezTo>
                    <a:pt x="0" y="93"/>
                    <a:pt x="94" y="0"/>
                    <a:pt x="187" y="0"/>
                  </a:cubicBezTo>
                  <a:cubicBezTo>
                    <a:pt x="312" y="0"/>
                    <a:pt x="406" y="93"/>
                    <a:pt x="406" y="187"/>
                  </a:cubicBezTo>
                  <a:cubicBezTo>
                    <a:pt x="406" y="312"/>
                    <a:pt x="312" y="406"/>
                    <a:pt x="187" y="406"/>
                  </a:cubicBezTo>
                </a:path>
              </a:pathLst>
            </a:custGeom>
            <a:grpFill/>
            <a:ln>
              <a:noFill/>
            </a:ln>
            <a:effectLst/>
          </p:spPr>
          <p:txBody>
            <a:bodyPr wrap="none" anchor="ctr"/>
            <a:lstStyle/>
            <a:p>
              <a:endParaRPr lang="en-US" sz="1800" dirty="0">
                <a:latin typeface="微软雅黑" panose="020B0503020204020204" charset="-122"/>
              </a:endParaRPr>
            </a:p>
          </p:txBody>
        </p:sp>
        <p:sp>
          <p:nvSpPr>
            <p:cNvPr id="12" name="Freeform 3"/>
            <p:cNvSpPr>
              <a:spLocks noChangeArrowheads="1"/>
            </p:cNvSpPr>
            <p:nvPr/>
          </p:nvSpPr>
          <p:spPr bwMode="auto">
            <a:xfrm>
              <a:off x="7626100" y="4947132"/>
              <a:ext cx="134789" cy="136255"/>
            </a:xfrm>
            <a:custGeom>
              <a:avLst/>
              <a:gdLst>
                <a:gd name="T0" fmla="*/ 187 w 407"/>
                <a:gd name="T1" fmla="*/ 407 h 408"/>
                <a:gd name="T2" fmla="*/ 187 w 407"/>
                <a:gd name="T3" fmla="*/ 407 h 408"/>
                <a:gd name="T4" fmla="*/ 0 w 407"/>
                <a:gd name="T5" fmla="*/ 219 h 408"/>
                <a:gd name="T6" fmla="*/ 187 w 407"/>
                <a:gd name="T7" fmla="*/ 0 h 408"/>
                <a:gd name="T8" fmla="*/ 406 w 407"/>
                <a:gd name="T9" fmla="*/ 219 h 408"/>
                <a:gd name="T10" fmla="*/ 187 w 407"/>
                <a:gd name="T11" fmla="*/ 407 h 408"/>
              </a:gdLst>
              <a:ahLst/>
              <a:cxnLst>
                <a:cxn ang="0">
                  <a:pos x="T0" y="T1"/>
                </a:cxn>
                <a:cxn ang="0">
                  <a:pos x="T2" y="T3"/>
                </a:cxn>
                <a:cxn ang="0">
                  <a:pos x="T4" y="T5"/>
                </a:cxn>
                <a:cxn ang="0">
                  <a:pos x="T6" y="T7"/>
                </a:cxn>
                <a:cxn ang="0">
                  <a:pos x="T8" y="T9"/>
                </a:cxn>
                <a:cxn ang="0">
                  <a:pos x="T10" y="T11"/>
                </a:cxn>
              </a:cxnLst>
              <a:rect l="0" t="0" r="r" b="b"/>
              <a:pathLst>
                <a:path w="407" h="408">
                  <a:moveTo>
                    <a:pt x="187" y="407"/>
                  </a:moveTo>
                  <a:lnTo>
                    <a:pt x="187" y="407"/>
                  </a:lnTo>
                  <a:cubicBezTo>
                    <a:pt x="94" y="407"/>
                    <a:pt x="0" y="313"/>
                    <a:pt x="0" y="219"/>
                  </a:cubicBezTo>
                  <a:cubicBezTo>
                    <a:pt x="0" y="94"/>
                    <a:pt x="94" y="0"/>
                    <a:pt x="187" y="0"/>
                  </a:cubicBezTo>
                  <a:cubicBezTo>
                    <a:pt x="312" y="0"/>
                    <a:pt x="406" y="94"/>
                    <a:pt x="406" y="219"/>
                  </a:cubicBezTo>
                  <a:cubicBezTo>
                    <a:pt x="406" y="313"/>
                    <a:pt x="312" y="407"/>
                    <a:pt x="187" y="407"/>
                  </a:cubicBezTo>
                </a:path>
              </a:pathLst>
            </a:custGeom>
            <a:grpFill/>
            <a:ln>
              <a:noFill/>
            </a:ln>
            <a:effectLst/>
          </p:spPr>
          <p:txBody>
            <a:bodyPr wrap="none" anchor="ctr"/>
            <a:lstStyle/>
            <a:p>
              <a:endParaRPr lang="en-US" sz="1800" dirty="0">
                <a:latin typeface="微软雅黑" panose="020B0503020204020204" charset="-122"/>
              </a:endParaRPr>
            </a:p>
          </p:txBody>
        </p:sp>
        <p:sp>
          <p:nvSpPr>
            <p:cNvPr id="13" name="Freeform 4"/>
            <p:cNvSpPr>
              <a:spLocks noChangeArrowheads="1"/>
            </p:cNvSpPr>
            <p:nvPr/>
          </p:nvSpPr>
          <p:spPr bwMode="auto">
            <a:xfrm>
              <a:off x="8820158" y="3754540"/>
              <a:ext cx="134789" cy="124534"/>
            </a:xfrm>
            <a:custGeom>
              <a:avLst/>
              <a:gdLst>
                <a:gd name="T0" fmla="*/ 0 w 406"/>
                <a:gd name="T1" fmla="*/ 187 h 375"/>
                <a:gd name="T2" fmla="*/ 0 w 406"/>
                <a:gd name="T3" fmla="*/ 187 h 375"/>
                <a:gd name="T4" fmla="*/ 218 w 406"/>
                <a:gd name="T5" fmla="*/ 0 h 375"/>
                <a:gd name="T6" fmla="*/ 405 w 406"/>
                <a:gd name="T7" fmla="*/ 187 h 375"/>
                <a:gd name="T8" fmla="*/ 218 w 406"/>
                <a:gd name="T9" fmla="*/ 374 h 375"/>
                <a:gd name="T10" fmla="*/ 0 w 406"/>
                <a:gd name="T11" fmla="*/ 187 h 375"/>
              </a:gdLst>
              <a:ahLst/>
              <a:cxnLst>
                <a:cxn ang="0">
                  <a:pos x="T0" y="T1"/>
                </a:cxn>
                <a:cxn ang="0">
                  <a:pos x="T2" y="T3"/>
                </a:cxn>
                <a:cxn ang="0">
                  <a:pos x="T4" y="T5"/>
                </a:cxn>
                <a:cxn ang="0">
                  <a:pos x="T6" y="T7"/>
                </a:cxn>
                <a:cxn ang="0">
                  <a:pos x="T8" y="T9"/>
                </a:cxn>
                <a:cxn ang="0">
                  <a:pos x="T10" y="T11"/>
                </a:cxn>
              </a:cxnLst>
              <a:rect l="0" t="0" r="r" b="b"/>
              <a:pathLst>
                <a:path w="406" h="375">
                  <a:moveTo>
                    <a:pt x="0" y="187"/>
                  </a:moveTo>
                  <a:lnTo>
                    <a:pt x="0" y="187"/>
                  </a:lnTo>
                  <a:cubicBezTo>
                    <a:pt x="0" y="62"/>
                    <a:pt x="93" y="0"/>
                    <a:pt x="218" y="0"/>
                  </a:cubicBezTo>
                  <a:cubicBezTo>
                    <a:pt x="311" y="0"/>
                    <a:pt x="405" y="62"/>
                    <a:pt x="405" y="187"/>
                  </a:cubicBezTo>
                  <a:cubicBezTo>
                    <a:pt x="405" y="280"/>
                    <a:pt x="311" y="374"/>
                    <a:pt x="218" y="374"/>
                  </a:cubicBezTo>
                  <a:cubicBezTo>
                    <a:pt x="93" y="374"/>
                    <a:pt x="0" y="280"/>
                    <a:pt x="0" y="187"/>
                  </a:cubicBezTo>
                </a:path>
              </a:pathLst>
            </a:custGeom>
            <a:grpFill/>
            <a:ln>
              <a:noFill/>
            </a:ln>
            <a:effectLst/>
          </p:spPr>
          <p:txBody>
            <a:bodyPr wrap="none" anchor="ctr"/>
            <a:lstStyle/>
            <a:p>
              <a:endParaRPr lang="en-US" sz="1800" dirty="0">
                <a:latin typeface="微软雅黑" panose="020B0503020204020204" charset="-122"/>
              </a:endParaRPr>
            </a:p>
          </p:txBody>
        </p:sp>
        <p:sp>
          <p:nvSpPr>
            <p:cNvPr id="14" name="Freeform 5"/>
            <p:cNvSpPr>
              <a:spLocks noChangeArrowheads="1"/>
            </p:cNvSpPr>
            <p:nvPr/>
          </p:nvSpPr>
          <p:spPr bwMode="auto">
            <a:xfrm>
              <a:off x="6420323" y="3754540"/>
              <a:ext cx="134789" cy="124534"/>
            </a:xfrm>
            <a:custGeom>
              <a:avLst/>
              <a:gdLst>
                <a:gd name="T0" fmla="*/ 0 w 407"/>
                <a:gd name="T1" fmla="*/ 187 h 375"/>
                <a:gd name="T2" fmla="*/ 0 w 407"/>
                <a:gd name="T3" fmla="*/ 187 h 375"/>
                <a:gd name="T4" fmla="*/ 219 w 407"/>
                <a:gd name="T5" fmla="*/ 0 h 375"/>
                <a:gd name="T6" fmla="*/ 406 w 407"/>
                <a:gd name="T7" fmla="*/ 187 h 375"/>
                <a:gd name="T8" fmla="*/ 219 w 407"/>
                <a:gd name="T9" fmla="*/ 374 h 375"/>
                <a:gd name="T10" fmla="*/ 0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0" y="187"/>
                  </a:moveTo>
                  <a:lnTo>
                    <a:pt x="0" y="187"/>
                  </a:lnTo>
                  <a:cubicBezTo>
                    <a:pt x="0" y="62"/>
                    <a:pt x="94" y="0"/>
                    <a:pt x="219" y="0"/>
                  </a:cubicBezTo>
                  <a:cubicBezTo>
                    <a:pt x="312" y="0"/>
                    <a:pt x="406" y="62"/>
                    <a:pt x="406" y="187"/>
                  </a:cubicBezTo>
                  <a:cubicBezTo>
                    <a:pt x="406" y="280"/>
                    <a:pt x="312" y="374"/>
                    <a:pt x="219" y="374"/>
                  </a:cubicBezTo>
                  <a:cubicBezTo>
                    <a:pt x="94" y="374"/>
                    <a:pt x="0" y="280"/>
                    <a:pt x="0" y="187"/>
                  </a:cubicBezTo>
                </a:path>
              </a:pathLst>
            </a:custGeom>
            <a:grpFill/>
            <a:ln>
              <a:noFill/>
            </a:ln>
            <a:effectLst/>
          </p:spPr>
          <p:txBody>
            <a:bodyPr wrap="none" anchor="ctr"/>
            <a:lstStyle/>
            <a:p>
              <a:endParaRPr lang="en-US" sz="1800" dirty="0">
                <a:latin typeface="微软雅黑" panose="020B0503020204020204" charset="-122"/>
              </a:endParaRPr>
            </a:p>
          </p:txBody>
        </p:sp>
        <p:sp>
          <p:nvSpPr>
            <p:cNvPr id="15" name="Freeform 6"/>
            <p:cNvSpPr>
              <a:spLocks noChangeArrowheads="1"/>
            </p:cNvSpPr>
            <p:nvPr/>
          </p:nvSpPr>
          <p:spPr bwMode="auto">
            <a:xfrm>
              <a:off x="6763157" y="4594043"/>
              <a:ext cx="146510" cy="145044"/>
            </a:xfrm>
            <a:custGeom>
              <a:avLst/>
              <a:gdLst>
                <a:gd name="T0" fmla="*/ 94 w 439"/>
                <a:gd name="T1" fmla="*/ 344 h 438"/>
                <a:gd name="T2" fmla="*/ 94 w 439"/>
                <a:gd name="T3" fmla="*/ 344 h 438"/>
                <a:gd name="T4" fmla="*/ 94 w 439"/>
                <a:gd name="T5" fmla="*/ 62 h 438"/>
                <a:gd name="T6" fmla="*/ 375 w 439"/>
                <a:gd name="T7" fmla="*/ 62 h 438"/>
                <a:gd name="T8" fmla="*/ 375 w 439"/>
                <a:gd name="T9" fmla="*/ 344 h 438"/>
                <a:gd name="T10" fmla="*/ 94 w 439"/>
                <a:gd name="T11" fmla="*/ 344 h 438"/>
              </a:gdLst>
              <a:ahLst/>
              <a:cxnLst>
                <a:cxn ang="0">
                  <a:pos x="T0" y="T1"/>
                </a:cxn>
                <a:cxn ang="0">
                  <a:pos x="T2" y="T3"/>
                </a:cxn>
                <a:cxn ang="0">
                  <a:pos x="T4" y="T5"/>
                </a:cxn>
                <a:cxn ang="0">
                  <a:pos x="T6" y="T7"/>
                </a:cxn>
                <a:cxn ang="0">
                  <a:pos x="T8" y="T9"/>
                </a:cxn>
                <a:cxn ang="0">
                  <a:pos x="T10" y="T11"/>
                </a:cxn>
              </a:cxnLst>
              <a:rect l="0" t="0" r="r" b="b"/>
              <a:pathLst>
                <a:path w="439" h="438">
                  <a:moveTo>
                    <a:pt x="94" y="344"/>
                  </a:moveTo>
                  <a:lnTo>
                    <a:pt x="94" y="344"/>
                  </a:lnTo>
                  <a:cubicBezTo>
                    <a:pt x="0" y="281"/>
                    <a:pt x="0" y="156"/>
                    <a:pt x="94" y="62"/>
                  </a:cubicBezTo>
                  <a:cubicBezTo>
                    <a:pt x="156" y="0"/>
                    <a:pt x="281" y="0"/>
                    <a:pt x="375" y="62"/>
                  </a:cubicBezTo>
                  <a:cubicBezTo>
                    <a:pt x="438" y="156"/>
                    <a:pt x="438" y="281"/>
                    <a:pt x="375" y="344"/>
                  </a:cubicBezTo>
                  <a:cubicBezTo>
                    <a:pt x="281" y="437"/>
                    <a:pt x="156" y="437"/>
                    <a:pt x="94" y="344"/>
                  </a:cubicBezTo>
                </a:path>
              </a:pathLst>
            </a:custGeom>
            <a:grpFill/>
            <a:ln>
              <a:noFill/>
            </a:ln>
            <a:effectLst/>
          </p:spPr>
          <p:txBody>
            <a:bodyPr wrap="none" anchor="ctr"/>
            <a:lstStyle/>
            <a:p>
              <a:endParaRPr lang="en-US" sz="1800" dirty="0">
                <a:latin typeface="微软雅黑" panose="020B0503020204020204" charset="-122"/>
              </a:endParaRPr>
            </a:p>
          </p:txBody>
        </p:sp>
        <p:sp>
          <p:nvSpPr>
            <p:cNvPr id="16" name="Freeform 7"/>
            <p:cNvSpPr>
              <a:spLocks noChangeArrowheads="1"/>
            </p:cNvSpPr>
            <p:nvPr/>
          </p:nvSpPr>
          <p:spPr bwMode="auto">
            <a:xfrm>
              <a:off x="8467068" y="4594043"/>
              <a:ext cx="146510" cy="145044"/>
            </a:xfrm>
            <a:custGeom>
              <a:avLst/>
              <a:gdLst>
                <a:gd name="T0" fmla="*/ 63 w 439"/>
                <a:gd name="T1" fmla="*/ 62 h 438"/>
                <a:gd name="T2" fmla="*/ 63 w 439"/>
                <a:gd name="T3" fmla="*/ 62 h 438"/>
                <a:gd name="T4" fmla="*/ 344 w 439"/>
                <a:gd name="T5" fmla="*/ 62 h 438"/>
                <a:gd name="T6" fmla="*/ 344 w 439"/>
                <a:gd name="T7" fmla="*/ 344 h 438"/>
                <a:gd name="T8" fmla="*/ 63 w 439"/>
                <a:gd name="T9" fmla="*/ 344 h 438"/>
                <a:gd name="T10" fmla="*/ 63 w 439"/>
                <a:gd name="T11" fmla="*/ 62 h 438"/>
              </a:gdLst>
              <a:ahLst/>
              <a:cxnLst>
                <a:cxn ang="0">
                  <a:pos x="T0" y="T1"/>
                </a:cxn>
                <a:cxn ang="0">
                  <a:pos x="T2" y="T3"/>
                </a:cxn>
                <a:cxn ang="0">
                  <a:pos x="T4" y="T5"/>
                </a:cxn>
                <a:cxn ang="0">
                  <a:pos x="T6" y="T7"/>
                </a:cxn>
                <a:cxn ang="0">
                  <a:pos x="T8" y="T9"/>
                </a:cxn>
                <a:cxn ang="0">
                  <a:pos x="T10" y="T11"/>
                </a:cxn>
              </a:cxnLst>
              <a:rect l="0" t="0" r="r" b="b"/>
              <a:pathLst>
                <a:path w="439" h="438">
                  <a:moveTo>
                    <a:pt x="63" y="62"/>
                  </a:moveTo>
                  <a:lnTo>
                    <a:pt x="63" y="62"/>
                  </a:lnTo>
                  <a:cubicBezTo>
                    <a:pt x="156" y="0"/>
                    <a:pt x="281" y="0"/>
                    <a:pt x="344" y="62"/>
                  </a:cubicBezTo>
                  <a:cubicBezTo>
                    <a:pt x="438" y="156"/>
                    <a:pt x="438" y="281"/>
                    <a:pt x="344" y="344"/>
                  </a:cubicBezTo>
                  <a:cubicBezTo>
                    <a:pt x="281" y="437"/>
                    <a:pt x="156" y="437"/>
                    <a:pt x="63" y="344"/>
                  </a:cubicBezTo>
                  <a:cubicBezTo>
                    <a:pt x="0" y="281"/>
                    <a:pt x="0" y="156"/>
                    <a:pt x="63" y="62"/>
                  </a:cubicBezTo>
                </a:path>
              </a:pathLst>
            </a:custGeom>
            <a:grpFill/>
            <a:ln>
              <a:noFill/>
            </a:ln>
            <a:effectLst/>
          </p:spPr>
          <p:txBody>
            <a:bodyPr wrap="none" anchor="ctr"/>
            <a:lstStyle/>
            <a:p>
              <a:endParaRPr lang="en-US" sz="1800" dirty="0">
                <a:latin typeface="微软雅黑" panose="020B0503020204020204" charset="-122"/>
              </a:endParaRPr>
            </a:p>
          </p:txBody>
        </p:sp>
        <p:sp>
          <p:nvSpPr>
            <p:cNvPr id="17" name="Freeform 8"/>
            <p:cNvSpPr>
              <a:spLocks noChangeArrowheads="1"/>
            </p:cNvSpPr>
            <p:nvPr/>
          </p:nvSpPr>
          <p:spPr bwMode="auto">
            <a:xfrm>
              <a:off x="6763157" y="2891596"/>
              <a:ext cx="146510" cy="145044"/>
            </a:xfrm>
            <a:custGeom>
              <a:avLst/>
              <a:gdLst>
                <a:gd name="T0" fmla="*/ 94 w 439"/>
                <a:gd name="T1" fmla="*/ 93 h 438"/>
                <a:gd name="T2" fmla="*/ 94 w 439"/>
                <a:gd name="T3" fmla="*/ 93 h 438"/>
                <a:gd name="T4" fmla="*/ 375 w 439"/>
                <a:gd name="T5" fmla="*/ 93 h 438"/>
                <a:gd name="T6" fmla="*/ 375 w 439"/>
                <a:gd name="T7" fmla="*/ 375 h 438"/>
                <a:gd name="T8" fmla="*/ 94 w 439"/>
                <a:gd name="T9" fmla="*/ 375 h 438"/>
                <a:gd name="T10" fmla="*/ 94 w 439"/>
                <a:gd name="T11" fmla="*/ 93 h 438"/>
              </a:gdLst>
              <a:ahLst/>
              <a:cxnLst>
                <a:cxn ang="0">
                  <a:pos x="T0" y="T1"/>
                </a:cxn>
                <a:cxn ang="0">
                  <a:pos x="T2" y="T3"/>
                </a:cxn>
                <a:cxn ang="0">
                  <a:pos x="T4" y="T5"/>
                </a:cxn>
                <a:cxn ang="0">
                  <a:pos x="T6" y="T7"/>
                </a:cxn>
                <a:cxn ang="0">
                  <a:pos x="T8" y="T9"/>
                </a:cxn>
                <a:cxn ang="0">
                  <a:pos x="T10" y="T11"/>
                </a:cxn>
              </a:cxnLst>
              <a:rect l="0" t="0" r="r" b="b"/>
              <a:pathLst>
                <a:path w="439" h="438">
                  <a:moveTo>
                    <a:pt x="94" y="93"/>
                  </a:moveTo>
                  <a:lnTo>
                    <a:pt x="94" y="93"/>
                  </a:lnTo>
                  <a:cubicBezTo>
                    <a:pt x="156" y="0"/>
                    <a:pt x="281" y="0"/>
                    <a:pt x="375" y="93"/>
                  </a:cubicBezTo>
                  <a:cubicBezTo>
                    <a:pt x="438" y="156"/>
                    <a:pt x="438" y="281"/>
                    <a:pt x="375" y="375"/>
                  </a:cubicBezTo>
                  <a:cubicBezTo>
                    <a:pt x="281" y="437"/>
                    <a:pt x="156" y="437"/>
                    <a:pt x="94" y="375"/>
                  </a:cubicBezTo>
                  <a:cubicBezTo>
                    <a:pt x="0" y="281"/>
                    <a:pt x="0" y="156"/>
                    <a:pt x="94" y="93"/>
                  </a:cubicBezTo>
                </a:path>
              </a:pathLst>
            </a:custGeom>
            <a:grpFill/>
            <a:ln>
              <a:noFill/>
            </a:ln>
            <a:effectLst/>
          </p:spPr>
          <p:txBody>
            <a:bodyPr wrap="none" anchor="ctr"/>
            <a:lstStyle/>
            <a:p>
              <a:endParaRPr lang="en-US" sz="1800" dirty="0">
                <a:latin typeface="微软雅黑" panose="020B0503020204020204" charset="-122"/>
              </a:endParaRPr>
            </a:p>
          </p:txBody>
        </p:sp>
        <p:sp>
          <p:nvSpPr>
            <p:cNvPr id="18" name="Freeform 9"/>
            <p:cNvSpPr>
              <a:spLocks noChangeArrowheads="1"/>
            </p:cNvSpPr>
            <p:nvPr/>
          </p:nvSpPr>
          <p:spPr bwMode="auto">
            <a:xfrm>
              <a:off x="7158734" y="4853365"/>
              <a:ext cx="145045" cy="146510"/>
            </a:xfrm>
            <a:custGeom>
              <a:avLst/>
              <a:gdLst>
                <a:gd name="T0" fmla="*/ 156 w 438"/>
                <a:gd name="T1" fmla="*/ 406 h 439"/>
                <a:gd name="T2" fmla="*/ 156 w 438"/>
                <a:gd name="T3" fmla="*/ 406 h 439"/>
                <a:gd name="T4" fmla="*/ 31 w 438"/>
                <a:gd name="T5" fmla="*/ 125 h 439"/>
                <a:gd name="T6" fmla="*/ 281 w 438"/>
                <a:gd name="T7" fmla="*/ 31 h 439"/>
                <a:gd name="T8" fmla="*/ 406 w 438"/>
                <a:gd name="T9" fmla="*/ 281 h 439"/>
                <a:gd name="T10" fmla="*/ 156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156" y="406"/>
                  </a:moveTo>
                  <a:lnTo>
                    <a:pt x="156" y="406"/>
                  </a:lnTo>
                  <a:cubicBezTo>
                    <a:pt x="31" y="344"/>
                    <a:pt x="0" y="250"/>
                    <a:pt x="31" y="125"/>
                  </a:cubicBezTo>
                  <a:cubicBezTo>
                    <a:pt x="62" y="31"/>
                    <a:pt x="187" y="0"/>
                    <a:pt x="281" y="31"/>
                  </a:cubicBezTo>
                  <a:cubicBezTo>
                    <a:pt x="406" y="63"/>
                    <a:pt x="437" y="188"/>
                    <a:pt x="406" y="281"/>
                  </a:cubicBezTo>
                  <a:cubicBezTo>
                    <a:pt x="343" y="406"/>
                    <a:pt x="250" y="438"/>
                    <a:pt x="156" y="406"/>
                  </a:cubicBezTo>
                </a:path>
              </a:pathLst>
            </a:custGeom>
            <a:grpFill/>
            <a:ln>
              <a:noFill/>
            </a:ln>
            <a:effectLst/>
          </p:spPr>
          <p:txBody>
            <a:bodyPr wrap="none" anchor="ctr"/>
            <a:lstStyle/>
            <a:p>
              <a:endParaRPr lang="en-US" sz="1800" dirty="0">
                <a:latin typeface="微软雅黑" panose="020B0503020204020204" charset="-122"/>
              </a:endParaRPr>
            </a:p>
          </p:txBody>
        </p:sp>
        <p:sp>
          <p:nvSpPr>
            <p:cNvPr id="19" name="Freeform 10"/>
            <p:cNvSpPr>
              <a:spLocks noChangeArrowheads="1"/>
            </p:cNvSpPr>
            <p:nvPr/>
          </p:nvSpPr>
          <p:spPr bwMode="auto">
            <a:xfrm>
              <a:off x="8726391" y="4199930"/>
              <a:ext cx="146510" cy="146510"/>
            </a:xfrm>
            <a:custGeom>
              <a:avLst/>
              <a:gdLst>
                <a:gd name="T0" fmla="*/ 32 w 439"/>
                <a:gd name="T1" fmla="*/ 157 h 439"/>
                <a:gd name="T2" fmla="*/ 32 w 439"/>
                <a:gd name="T3" fmla="*/ 157 h 439"/>
                <a:gd name="T4" fmla="*/ 282 w 439"/>
                <a:gd name="T5" fmla="*/ 32 h 439"/>
                <a:gd name="T6" fmla="*/ 407 w 439"/>
                <a:gd name="T7" fmla="*/ 313 h 439"/>
                <a:gd name="T8" fmla="*/ 157 w 439"/>
                <a:gd name="T9" fmla="*/ 407 h 439"/>
                <a:gd name="T10" fmla="*/ 32 w 439"/>
                <a:gd name="T11" fmla="*/ 157 h 439"/>
              </a:gdLst>
              <a:ahLst/>
              <a:cxnLst>
                <a:cxn ang="0">
                  <a:pos x="T0" y="T1"/>
                </a:cxn>
                <a:cxn ang="0">
                  <a:pos x="T2" y="T3"/>
                </a:cxn>
                <a:cxn ang="0">
                  <a:pos x="T4" y="T5"/>
                </a:cxn>
                <a:cxn ang="0">
                  <a:pos x="T6" y="T7"/>
                </a:cxn>
                <a:cxn ang="0">
                  <a:pos x="T8" y="T9"/>
                </a:cxn>
                <a:cxn ang="0">
                  <a:pos x="T10" y="T11"/>
                </a:cxn>
              </a:cxnLst>
              <a:rect l="0" t="0" r="r" b="b"/>
              <a:pathLst>
                <a:path w="439" h="439">
                  <a:moveTo>
                    <a:pt x="32" y="157"/>
                  </a:moveTo>
                  <a:lnTo>
                    <a:pt x="32" y="157"/>
                  </a:lnTo>
                  <a:cubicBezTo>
                    <a:pt x="94" y="63"/>
                    <a:pt x="188" y="0"/>
                    <a:pt x="282" y="32"/>
                  </a:cubicBezTo>
                  <a:cubicBezTo>
                    <a:pt x="407" y="94"/>
                    <a:pt x="438" y="188"/>
                    <a:pt x="407" y="313"/>
                  </a:cubicBezTo>
                  <a:cubicBezTo>
                    <a:pt x="375" y="407"/>
                    <a:pt x="250" y="438"/>
                    <a:pt x="157" y="407"/>
                  </a:cubicBezTo>
                  <a:cubicBezTo>
                    <a:pt x="32" y="375"/>
                    <a:pt x="0" y="250"/>
                    <a:pt x="32" y="157"/>
                  </a:cubicBezTo>
                </a:path>
              </a:pathLst>
            </a:custGeom>
            <a:grpFill/>
            <a:ln>
              <a:noFill/>
            </a:ln>
            <a:effectLst/>
          </p:spPr>
          <p:txBody>
            <a:bodyPr wrap="none" anchor="ctr"/>
            <a:lstStyle/>
            <a:p>
              <a:endParaRPr lang="en-US" sz="1800" dirty="0">
                <a:latin typeface="微软雅黑" panose="020B0503020204020204" charset="-122"/>
              </a:endParaRPr>
            </a:p>
          </p:txBody>
        </p:sp>
        <p:sp>
          <p:nvSpPr>
            <p:cNvPr id="20" name="Freeform 11"/>
            <p:cNvSpPr>
              <a:spLocks noChangeArrowheads="1"/>
            </p:cNvSpPr>
            <p:nvPr/>
          </p:nvSpPr>
          <p:spPr bwMode="auto">
            <a:xfrm>
              <a:off x="6503833" y="3275452"/>
              <a:ext cx="156766" cy="156765"/>
            </a:xfrm>
            <a:custGeom>
              <a:avLst/>
              <a:gdLst>
                <a:gd name="T0" fmla="*/ 31 w 470"/>
                <a:gd name="T1" fmla="*/ 156 h 470"/>
                <a:gd name="T2" fmla="*/ 31 w 470"/>
                <a:gd name="T3" fmla="*/ 156 h 470"/>
                <a:gd name="T4" fmla="*/ 312 w 470"/>
                <a:gd name="T5" fmla="*/ 63 h 470"/>
                <a:gd name="T6" fmla="*/ 406 w 470"/>
                <a:gd name="T7" fmla="*/ 313 h 470"/>
                <a:gd name="T8" fmla="*/ 156 w 470"/>
                <a:gd name="T9" fmla="*/ 438 h 470"/>
                <a:gd name="T10" fmla="*/ 31 w 470"/>
                <a:gd name="T11" fmla="*/ 156 h 470"/>
              </a:gdLst>
              <a:ahLst/>
              <a:cxnLst>
                <a:cxn ang="0">
                  <a:pos x="T0" y="T1"/>
                </a:cxn>
                <a:cxn ang="0">
                  <a:pos x="T2" y="T3"/>
                </a:cxn>
                <a:cxn ang="0">
                  <a:pos x="T4" y="T5"/>
                </a:cxn>
                <a:cxn ang="0">
                  <a:pos x="T6" y="T7"/>
                </a:cxn>
                <a:cxn ang="0">
                  <a:pos x="T8" y="T9"/>
                </a:cxn>
                <a:cxn ang="0">
                  <a:pos x="T10" y="T11"/>
                </a:cxn>
              </a:cxnLst>
              <a:rect l="0" t="0" r="r" b="b"/>
              <a:pathLst>
                <a:path w="470" h="470">
                  <a:moveTo>
                    <a:pt x="31" y="156"/>
                  </a:moveTo>
                  <a:lnTo>
                    <a:pt x="31" y="156"/>
                  </a:lnTo>
                  <a:cubicBezTo>
                    <a:pt x="94" y="63"/>
                    <a:pt x="219" y="0"/>
                    <a:pt x="312" y="63"/>
                  </a:cubicBezTo>
                  <a:cubicBezTo>
                    <a:pt x="406" y="94"/>
                    <a:pt x="469" y="219"/>
                    <a:pt x="406" y="313"/>
                  </a:cubicBezTo>
                  <a:cubicBezTo>
                    <a:pt x="375" y="406"/>
                    <a:pt x="250" y="469"/>
                    <a:pt x="156" y="438"/>
                  </a:cubicBezTo>
                  <a:cubicBezTo>
                    <a:pt x="62" y="375"/>
                    <a:pt x="0" y="281"/>
                    <a:pt x="31" y="156"/>
                  </a:cubicBezTo>
                </a:path>
              </a:pathLst>
            </a:custGeom>
            <a:grpFill/>
            <a:ln>
              <a:noFill/>
            </a:ln>
            <a:effectLst/>
          </p:spPr>
          <p:txBody>
            <a:bodyPr wrap="none" anchor="ctr"/>
            <a:lstStyle/>
            <a:p>
              <a:endParaRPr lang="en-US" sz="1800" dirty="0">
                <a:latin typeface="微软雅黑" panose="020B0503020204020204" charset="-122"/>
              </a:endParaRPr>
            </a:p>
          </p:txBody>
        </p:sp>
        <p:sp>
          <p:nvSpPr>
            <p:cNvPr id="21" name="Freeform 12"/>
            <p:cNvSpPr>
              <a:spLocks noChangeArrowheads="1"/>
            </p:cNvSpPr>
            <p:nvPr/>
          </p:nvSpPr>
          <p:spPr bwMode="auto">
            <a:xfrm>
              <a:off x="6503833" y="4199930"/>
              <a:ext cx="156766" cy="146510"/>
            </a:xfrm>
            <a:custGeom>
              <a:avLst/>
              <a:gdLst>
                <a:gd name="T0" fmla="*/ 31 w 470"/>
                <a:gd name="T1" fmla="*/ 313 h 439"/>
                <a:gd name="T2" fmla="*/ 31 w 470"/>
                <a:gd name="T3" fmla="*/ 313 h 439"/>
                <a:gd name="T4" fmla="*/ 156 w 470"/>
                <a:gd name="T5" fmla="*/ 32 h 439"/>
                <a:gd name="T6" fmla="*/ 406 w 470"/>
                <a:gd name="T7" fmla="*/ 157 h 439"/>
                <a:gd name="T8" fmla="*/ 312 w 470"/>
                <a:gd name="T9" fmla="*/ 407 h 439"/>
                <a:gd name="T10" fmla="*/ 31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31" y="313"/>
                  </a:moveTo>
                  <a:lnTo>
                    <a:pt x="31" y="313"/>
                  </a:lnTo>
                  <a:cubicBezTo>
                    <a:pt x="0" y="188"/>
                    <a:pt x="62" y="94"/>
                    <a:pt x="156" y="32"/>
                  </a:cubicBezTo>
                  <a:cubicBezTo>
                    <a:pt x="250" y="0"/>
                    <a:pt x="375" y="63"/>
                    <a:pt x="406" y="157"/>
                  </a:cubicBezTo>
                  <a:cubicBezTo>
                    <a:pt x="469" y="250"/>
                    <a:pt x="406" y="375"/>
                    <a:pt x="312" y="407"/>
                  </a:cubicBezTo>
                  <a:cubicBezTo>
                    <a:pt x="219" y="438"/>
                    <a:pt x="94" y="407"/>
                    <a:pt x="31" y="313"/>
                  </a:cubicBezTo>
                </a:path>
              </a:pathLst>
            </a:custGeom>
            <a:grpFill/>
            <a:ln>
              <a:noFill/>
            </a:ln>
            <a:effectLst/>
          </p:spPr>
          <p:txBody>
            <a:bodyPr wrap="none" anchor="ctr"/>
            <a:lstStyle/>
            <a:p>
              <a:endParaRPr lang="en-US" sz="1800" dirty="0">
                <a:latin typeface="微软雅黑" panose="020B0503020204020204" charset="-122"/>
              </a:endParaRPr>
            </a:p>
          </p:txBody>
        </p:sp>
        <p:sp>
          <p:nvSpPr>
            <p:cNvPr id="22" name="Freeform 13"/>
            <p:cNvSpPr>
              <a:spLocks noChangeArrowheads="1"/>
            </p:cNvSpPr>
            <p:nvPr/>
          </p:nvSpPr>
          <p:spPr bwMode="auto">
            <a:xfrm>
              <a:off x="8071491" y="4853365"/>
              <a:ext cx="155301" cy="146510"/>
            </a:xfrm>
            <a:custGeom>
              <a:avLst/>
              <a:gdLst>
                <a:gd name="T0" fmla="*/ 156 w 469"/>
                <a:gd name="T1" fmla="*/ 31 h 439"/>
                <a:gd name="T2" fmla="*/ 156 w 469"/>
                <a:gd name="T3" fmla="*/ 31 h 439"/>
                <a:gd name="T4" fmla="*/ 406 w 469"/>
                <a:gd name="T5" fmla="*/ 125 h 439"/>
                <a:gd name="T6" fmla="*/ 312 w 469"/>
                <a:gd name="T7" fmla="*/ 406 h 439"/>
                <a:gd name="T8" fmla="*/ 62 w 469"/>
                <a:gd name="T9" fmla="*/ 281 h 439"/>
                <a:gd name="T10" fmla="*/ 156 w 469"/>
                <a:gd name="T11" fmla="*/ 31 h 439"/>
              </a:gdLst>
              <a:ahLst/>
              <a:cxnLst>
                <a:cxn ang="0">
                  <a:pos x="T0" y="T1"/>
                </a:cxn>
                <a:cxn ang="0">
                  <a:pos x="T2" y="T3"/>
                </a:cxn>
                <a:cxn ang="0">
                  <a:pos x="T4" y="T5"/>
                </a:cxn>
                <a:cxn ang="0">
                  <a:pos x="T6" y="T7"/>
                </a:cxn>
                <a:cxn ang="0">
                  <a:pos x="T8" y="T9"/>
                </a:cxn>
                <a:cxn ang="0">
                  <a:pos x="T10" y="T11"/>
                </a:cxn>
              </a:cxnLst>
              <a:rect l="0" t="0" r="r" b="b"/>
              <a:pathLst>
                <a:path w="469" h="439">
                  <a:moveTo>
                    <a:pt x="156" y="31"/>
                  </a:moveTo>
                  <a:lnTo>
                    <a:pt x="156" y="31"/>
                  </a:lnTo>
                  <a:cubicBezTo>
                    <a:pt x="250" y="0"/>
                    <a:pt x="375" y="31"/>
                    <a:pt x="406" y="125"/>
                  </a:cubicBezTo>
                  <a:cubicBezTo>
                    <a:pt x="468" y="250"/>
                    <a:pt x="406" y="344"/>
                    <a:pt x="312" y="406"/>
                  </a:cubicBezTo>
                  <a:cubicBezTo>
                    <a:pt x="218" y="438"/>
                    <a:pt x="93" y="406"/>
                    <a:pt x="62" y="281"/>
                  </a:cubicBezTo>
                  <a:cubicBezTo>
                    <a:pt x="0" y="188"/>
                    <a:pt x="62" y="63"/>
                    <a:pt x="156" y="31"/>
                  </a:cubicBezTo>
                </a:path>
              </a:pathLst>
            </a:custGeom>
            <a:grpFill/>
            <a:ln>
              <a:noFill/>
            </a:ln>
            <a:effectLst/>
          </p:spPr>
          <p:txBody>
            <a:bodyPr wrap="none" anchor="ctr"/>
            <a:lstStyle/>
            <a:p>
              <a:endParaRPr lang="en-US" sz="1800" dirty="0">
                <a:latin typeface="微软雅黑" panose="020B0503020204020204" charset="-122"/>
              </a:endParaRPr>
            </a:p>
          </p:txBody>
        </p:sp>
        <p:sp>
          <p:nvSpPr>
            <p:cNvPr id="23" name="Freeform 14"/>
            <p:cNvSpPr>
              <a:spLocks noChangeArrowheads="1"/>
            </p:cNvSpPr>
            <p:nvPr/>
          </p:nvSpPr>
          <p:spPr bwMode="auto">
            <a:xfrm>
              <a:off x="7158734" y="2632273"/>
              <a:ext cx="145045" cy="145045"/>
            </a:xfrm>
            <a:custGeom>
              <a:avLst/>
              <a:gdLst>
                <a:gd name="T0" fmla="*/ 156 w 438"/>
                <a:gd name="T1" fmla="*/ 31 h 438"/>
                <a:gd name="T2" fmla="*/ 156 w 438"/>
                <a:gd name="T3" fmla="*/ 31 h 438"/>
                <a:gd name="T4" fmla="*/ 406 w 438"/>
                <a:gd name="T5" fmla="*/ 156 h 438"/>
                <a:gd name="T6" fmla="*/ 281 w 438"/>
                <a:gd name="T7" fmla="*/ 406 h 438"/>
                <a:gd name="T8" fmla="*/ 31 w 438"/>
                <a:gd name="T9" fmla="*/ 312 h 438"/>
                <a:gd name="T10" fmla="*/ 156 w 438"/>
                <a:gd name="T11" fmla="*/ 31 h 438"/>
              </a:gdLst>
              <a:ahLst/>
              <a:cxnLst>
                <a:cxn ang="0">
                  <a:pos x="T0" y="T1"/>
                </a:cxn>
                <a:cxn ang="0">
                  <a:pos x="T2" y="T3"/>
                </a:cxn>
                <a:cxn ang="0">
                  <a:pos x="T4" y="T5"/>
                </a:cxn>
                <a:cxn ang="0">
                  <a:pos x="T6" y="T7"/>
                </a:cxn>
                <a:cxn ang="0">
                  <a:pos x="T8" y="T9"/>
                </a:cxn>
                <a:cxn ang="0">
                  <a:pos x="T10" y="T11"/>
                </a:cxn>
              </a:cxnLst>
              <a:rect l="0" t="0" r="r" b="b"/>
              <a:pathLst>
                <a:path w="438" h="438">
                  <a:moveTo>
                    <a:pt x="156" y="31"/>
                  </a:moveTo>
                  <a:lnTo>
                    <a:pt x="156" y="31"/>
                  </a:lnTo>
                  <a:cubicBezTo>
                    <a:pt x="250" y="0"/>
                    <a:pt x="343" y="31"/>
                    <a:pt x="406" y="156"/>
                  </a:cubicBezTo>
                  <a:cubicBezTo>
                    <a:pt x="437" y="250"/>
                    <a:pt x="406" y="375"/>
                    <a:pt x="281" y="406"/>
                  </a:cubicBezTo>
                  <a:cubicBezTo>
                    <a:pt x="187" y="437"/>
                    <a:pt x="62" y="406"/>
                    <a:pt x="31" y="312"/>
                  </a:cubicBezTo>
                  <a:cubicBezTo>
                    <a:pt x="0" y="187"/>
                    <a:pt x="31" y="93"/>
                    <a:pt x="156" y="31"/>
                  </a:cubicBezTo>
                </a:path>
              </a:pathLst>
            </a:custGeom>
            <a:grpFill/>
            <a:ln>
              <a:noFill/>
            </a:ln>
            <a:effectLst/>
          </p:spPr>
          <p:txBody>
            <a:bodyPr wrap="none" anchor="ctr"/>
            <a:lstStyle/>
            <a:p>
              <a:endParaRPr lang="en-US" sz="1800" dirty="0">
                <a:latin typeface="微软雅黑" panose="020B0503020204020204" charset="-122"/>
              </a:endParaRPr>
            </a:p>
          </p:txBody>
        </p:sp>
        <p:sp>
          <p:nvSpPr>
            <p:cNvPr id="24" name="Freeform 15"/>
            <p:cNvSpPr>
              <a:spLocks noChangeArrowheads="1"/>
            </p:cNvSpPr>
            <p:nvPr/>
          </p:nvSpPr>
          <p:spPr bwMode="auto">
            <a:xfrm>
              <a:off x="7385824" y="2570739"/>
              <a:ext cx="146510" cy="134789"/>
            </a:xfrm>
            <a:custGeom>
              <a:avLst/>
              <a:gdLst>
                <a:gd name="T0" fmla="*/ 250 w 439"/>
                <a:gd name="T1" fmla="*/ 406 h 407"/>
                <a:gd name="T2" fmla="*/ 250 w 439"/>
                <a:gd name="T3" fmla="*/ 406 h 407"/>
                <a:gd name="T4" fmla="*/ 0 w 439"/>
                <a:gd name="T5" fmla="*/ 250 h 407"/>
                <a:gd name="T6" fmla="*/ 156 w 439"/>
                <a:gd name="T7" fmla="*/ 0 h 407"/>
                <a:gd name="T8" fmla="*/ 406 w 439"/>
                <a:gd name="T9" fmla="*/ 156 h 407"/>
                <a:gd name="T10" fmla="*/ 250 w 439"/>
                <a:gd name="T11" fmla="*/ 406 h 407"/>
              </a:gdLst>
              <a:ahLst/>
              <a:cxnLst>
                <a:cxn ang="0">
                  <a:pos x="T0" y="T1"/>
                </a:cxn>
                <a:cxn ang="0">
                  <a:pos x="T2" y="T3"/>
                </a:cxn>
                <a:cxn ang="0">
                  <a:pos x="T4" y="T5"/>
                </a:cxn>
                <a:cxn ang="0">
                  <a:pos x="T6" y="T7"/>
                </a:cxn>
                <a:cxn ang="0">
                  <a:pos x="T8" y="T9"/>
                </a:cxn>
                <a:cxn ang="0">
                  <a:pos x="T10" y="T11"/>
                </a:cxn>
              </a:cxnLst>
              <a:rect l="0" t="0" r="r" b="b"/>
              <a:pathLst>
                <a:path w="439" h="407">
                  <a:moveTo>
                    <a:pt x="250" y="406"/>
                  </a:moveTo>
                  <a:lnTo>
                    <a:pt x="250" y="406"/>
                  </a:lnTo>
                  <a:cubicBezTo>
                    <a:pt x="125" y="406"/>
                    <a:pt x="31" y="344"/>
                    <a:pt x="0" y="250"/>
                  </a:cubicBezTo>
                  <a:cubicBezTo>
                    <a:pt x="0" y="125"/>
                    <a:pt x="63" y="31"/>
                    <a:pt x="156" y="0"/>
                  </a:cubicBezTo>
                  <a:cubicBezTo>
                    <a:pt x="281" y="0"/>
                    <a:pt x="375" y="63"/>
                    <a:pt x="406" y="156"/>
                  </a:cubicBezTo>
                  <a:cubicBezTo>
                    <a:pt x="438" y="281"/>
                    <a:pt x="344" y="375"/>
                    <a:pt x="250" y="406"/>
                  </a:cubicBezTo>
                </a:path>
              </a:pathLst>
            </a:custGeom>
            <a:grpFill/>
            <a:ln>
              <a:noFill/>
            </a:ln>
            <a:effectLst/>
          </p:spPr>
          <p:txBody>
            <a:bodyPr wrap="none" anchor="ctr"/>
            <a:lstStyle/>
            <a:p>
              <a:endParaRPr lang="en-US" sz="1800" dirty="0">
                <a:latin typeface="微软雅黑" panose="020B0503020204020204" charset="-122"/>
              </a:endParaRPr>
            </a:p>
          </p:txBody>
        </p:sp>
        <p:sp>
          <p:nvSpPr>
            <p:cNvPr id="25" name="Freeform 16"/>
            <p:cNvSpPr>
              <a:spLocks noChangeArrowheads="1"/>
            </p:cNvSpPr>
            <p:nvPr/>
          </p:nvSpPr>
          <p:spPr bwMode="auto">
            <a:xfrm>
              <a:off x="7853191" y="4916365"/>
              <a:ext cx="146510" cy="145044"/>
            </a:xfrm>
            <a:custGeom>
              <a:avLst/>
              <a:gdLst>
                <a:gd name="T0" fmla="*/ 250 w 439"/>
                <a:gd name="T1" fmla="*/ 437 h 438"/>
                <a:gd name="T2" fmla="*/ 250 w 439"/>
                <a:gd name="T3" fmla="*/ 437 h 438"/>
                <a:gd name="T4" fmla="*/ 32 w 439"/>
                <a:gd name="T5" fmla="*/ 281 h 438"/>
                <a:gd name="T6" fmla="*/ 188 w 439"/>
                <a:gd name="T7" fmla="*/ 31 h 438"/>
                <a:gd name="T8" fmla="*/ 407 w 439"/>
                <a:gd name="T9" fmla="*/ 187 h 438"/>
                <a:gd name="T10" fmla="*/ 250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250" y="437"/>
                  </a:moveTo>
                  <a:lnTo>
                    <a:pt x="250" y="437"/>
                  </a:lnTo>
                  <a:cubicBezTo>
                    <a:pt x="157" y="437"/>
                    <a:pt x="32" y="375"/>
                    <a:pt x="32" y="281"/>
                  </a:cubicBezTo>
                  <a:cubicBezTo>
                    <a:pt x="0" y="156"/>
                    <a:pt x="63" y="62"/>
                    <a:pt x="188" y="31"/>
                  </a:cubicBezTo>
                  <a:cubicBezTo>
                    <a:pt x="282" y="0"/>
                    <a:pt x="375" y="93"/>
                    <a:pt x="407" y="187"/>
                  </a:cubicBezTo>
                  <a:cubicBezTo>
                    <a:pt x="438" y="312"/>
                    <a:pt x="344" y="406"/>
                    <a:pt x="250" y="437"/>
                  </a:cubicBezTo>
                </a:path>
              </a:pathLst>
            </a:custGeom>
            <a:grpFill/>
            <a:ln>
              <a:noFill/>
            </a:ln>
            <a:effectLst/>
          </p:spPr>
          <p:txBody>
            <a:bodyPr wrap="none" anchor="ctr"/>
            <a:lstStyle/>
            <a:p>
              <a:endParaRPr lang="en-US" sz="1800" dirty="0">
                <a:latin typeface="微软雅黑" panose="020B0503020204020204" charset="-122"/>
              </a:endParaRPr>
            </a:p>
          </p:txBody>
        </p:sp>
        <p:sp>
          <p:nvSpPr>
            <p:cNvPr id="26" name="Freeform 17"/>
            <p:cNvSpPr>
              <a:spLocks noChangeArrowheads="1"/>
            </p:cNvSpPr>
            <p:nvPr/>
          </p:nvSpPr>
          <p:spPr bwMode="auto">
            <a:xfrm>
              <a:off x="6442299" y="3981631"/>
              <a:ext cx="146510" cy="134789"/>
            </a:xfrm>
            <a:custGeom>
              <a:avLst/>
              <a:gdLst>
                <a:gd name="T0" fmla="*/ 32 w 439"/>
                <a:gd name="T1" fmla="*/ 250 h 407"/>
                <a:gd name="T2" fmla="*/ 32 w 439"/>
                <a:gd name="T3" fmla="*/ 250 h 407"/>
                <a:gd name="T4" fmla="*/ 188 w 439"/>
                <a:gd name="T5" fmla="*/ 0 h 407"/>
                <a:gd name="T6" fmla="*/ 407 w 439"/>
                <a:gd name="T7" fmla="*/ 156 h 407"/>
                <a:gd name="T8" fmla="*/ 250 w 439"/>
                <a:gd name="T9" fmla="*/ 406 h 407"/>
                <a:gd name="T10" fmla="*/ 32 w 439"/>
                <a:gd name="T11" fmla="*/ 250 h 407"/>
              </a:gdLst>
              <a:ahLst/>
              <a:cxnLst>
                <a:cxn ang="0">
                  <a:pos x="T0" y="T1"/>
                </a:cxn>
                <a:cxn ang="0">
                  <a:pos x="T2" y="T3"/>
                </a:cxn>
                <a:cxn ang="0">
                  <a:pos x="T4" y="T5"/>
                </a:cxn>
                <a:cxn ang="0">
                  <a:pos x="T6" y="T7"/>
                </a:cxn>
                <a:cxn ang="0">
                  <a:pos x="T8" y="T9"/>
                </a:cxn>
                <a:cxn ang="0">
                  <a:pos x="T10" y="T11"/>
                </a:cxn>
              </a:cxnLst>
              <a:rect l="0" t="0" r="r" b="b"/>
              <a:pathLst>
                <a:path w="439" h="407">
                  <a:moveTo>
                    <a:pt x="32" y="250"/>
                  </a:moveTo>
                  <a:lnTo>
                    <a:pt x="32" y="250"/>
                  </a:lnTo>
                  <a:cubicBezTo>
                    <a:pt x="0" y="125"/>
                    <a:pt x="63" y="31"/>
                    <a:pt x="188" y="0"/>
                  </a:cubicBezTo>
                  <a:cubicBezTo>
                    <a:pt x="282" y="0"/>
                    <a:pt x="375" y="63"/>
                    <a:pt x="407" y="156"/>
                  </a:cubicBezTo>
                  <a:cubicBezTo>
                    <a:pt x="438" y="281"/>
                    <a:pt x="344" y="375"/>
                    <a:pt x="250" y="406"/>
                  </a:cubicBezTo>
                  <a:cubicBezTo>
                    <a:pt x="157" y="406"/>
                    <a:pt x="32" y="344"/>
                    <a:pt x="32" y="250"/>
                  </a:cubicBezTo>
                </a:path>
              </a:pathLst>
            </a:custGeom>
            <a:grpFill/>
            <a:ln>
              <a:noFill/>
            </a:ln>
            <a:effectLst/>
          </p:spPr>
          <p:txBody>
            <a:bodyPr wrap="none" anchor="ctr"/>
            <a:lstStyle/>
            <a:p>
              <a:endParaRPr lang="en-US" sz="1800" dirty="0">
                <a:latin typeface="微软雅黑" panose="020B0503020204020204" charset="-122"/>
              </a:endParaRPr>
            </a:p>
          </p:txBody>
        </p:sp>
        <p:sp>
          <p:nvSpPr>
            <p:cNvPr id="27" name="Freeform 18"/>
            <p:cNvSpPr>
              <a:spLocks noChangeArrowheads="1"/>
            </p:cNvSpPr>
            <p:nvPr/>
          </p:nvSpPr>
          <p:spPr bwMode="auto">
            <a:xfrm>
              <a:off x="6950689" y="4739087"/>
              <a:ext cx="145045" cy="146510"/>
            </a:xfrm>
            <a:custGeom>
              <a:avLst/>
              <a:gdLst>
                <a:gd name="T0" fmla="*/ 93 w 438"/>
                <a:gd name="T1" fmla="*/ 375 h 439"/>
                <a:gd name="T2" fmla="*/ 93 w 438"/>
                <a:gd name="T3" fmla="*/ 375 h 439"/>
                <a:gd name="T4" fmla="*/ 62 w 438"/>
                <a:gd name="T5" fmla="*/ 125 h 439"/>
                <a:gd name="T6" fmla="*/ 312 w 438"/>
                <a:gd name="T7" fmla="*/ 63 h 439"/>
                <a:gd name="T8" fmla="*/ 375 w 438"/>
                <a:gd name="T9" fmla="*/ 344 h 439"/>
                <a:gd name="T10" fmla="*/ 93 w 438"/>
                <a:gd name="T11" fmla="*/ 375 h 439"/>
              </a:gdLst>
              <a:ahLst/>
              <a:cxnLst>
                <a:cxn ang="0">
                  <a:pos x="T0" y="T1"/>
                </a:cxn>
                <a:cxn ang="0">
                  <a:pos x="T2" y="T3"/>
                </a:cxn>
                <a:cxn ang="0">
                  <a:pos x="T4" y="T5"/>
                </a:cxn>
                <a:cxn ang="0">
                  <a:pos x="T6" y="T7"/>
                </a:cxn>
                <a:cxn ang="0">
                  <a:pos x="T8" y="T9"/>
                </a:cxn>
                <a:cxn ang="0">
                  <a:pos x="T10" y="T11"/>
                </a:cxn>
              </a:cxnLst>
              <a:rect l="0" t="0" r="r" b="b"/>
              <a:pathLst>
                <a:path w="438" h="439">
                  <a:moveTo>
                    <a:pt x="93" y="375"/>
                  </a:moveTo>
                  <a:lnTo>
                    <a:pt x="93" y="375"/>
                  </a:lnTo>
                  <a:cubicBezTo>
                    <a:pt x="0" y="313"/>
                    <a:pt x="0" y="219"/>
                    <a:pt x="62" y="125"/>
                  </a:cubicBezTo>
                  <a:cubicBezTo>
                    <a:pt x="125" y="32"/>
                    <a:pt x="250" y="0"/>
                    <a:pt x="312" y="63"/>
                  </a:cubicBezTo>
                  <a:cubicBezTo>
                    <a:pt x="406" y="125"/>
                    <a:pt x="437" y="250"/>
                    <a:pt x="375" y="344"/>
                  </a:cubicBezTo>
                  <a:cubicBezTo>
                    <a:pt x="312" y="438"/>
                    <a:pt x="187" y="438"/>
                    <a:pt x="93" y="375"/>
                  </a:cubicBezTo>
                </a:path>
              </a:pathLst>
            </a:custGeom>
            <a:grpFill/>
            <a:ln>
              <a:noFill/>
            </a:ln>
            <a:effectLst/>
          </p:spPr>
          <p:txBody>
            <a:bodyPr wrap="none" anchor="ctr"/>
            <a:lstStyle/>
            <a:p>
              <a:endParaRPr lang="en-US" sz="1800" dirty="0">
                <a:latin typeface="微软雅黑" panose="020B0503020204020204" charset="-122"/>
              </a:endParaRPr>
            </a:p>
          </p:txBody>
        </p:sp>
        <p:sp>
          <p:nvSpPr>
            <p:cNvPr id="28" name="Freeform 19"/>
            <p:cNvSpPr>
              <a:spLocks noChangeArrowheads="1"/>
            </p:cNvSpPr>
            <p:nvPr/>
          </p:nvSpPr>
          <p:spPr bwMode="auto">
            <a:xfrm>
              <a:off x="8612114" y="4407975"/>
              <a:ext cx="155301" cy="146510"/>
            </a:xfrm>
            <a:custGeom>
              <a:avLst/>
              <a:gdLst>
                <a:gd name="T0" fmla="*/ 62 w 469"/>
                <a:gd name="T1" fmla="*/ 125 h 439"/>
                <a:gd name="T2" fmla="*/ 62 w 469"/>
                <a:gd name="T3" fmla="*/ 125 h 439"/>
                <a:gd name="T4" fmla="*/ 343 w 469"/>
                <a:gd name="T5" fmla="*/ 63 h 439"/>
                <a:gd name="T6" fmla="*/ 406 w 469"/>
                <a:gd name="T7" fmla="*/ 344 h 439"/>
                <a:gd name="T8" fmla="*/ 125 w 469"/>
                <a:gd name="T9" fmla="*/ 407 h 439"/>
                <a:gd name="T10" fmla="*/ 62 w 469"/>
                <a:gd name="T11" fmla="*/ 125 h 439"/>
              </a:gdLst>
              <a:ahLst/>
              <a:cxnLst>
                <a:cxn ang="0">
                  <a:pos x="T0" y="T1"/>
                </a:cxn>
                <a:cxn ang="0">
                  <a:pos x="T2" y="T3"/>
                </a:cxn>
                <a:cxn ang="0">
                  <a:pos x="T4" y="T5"/>
                </a:cxn>
                <a:cxn ang="0">
                  <a:pos x="T6" y="T7"/>
                </a:cxn>
                <a:cxn ang="0">
                  <a:pos x="T8" y="T9"/>
                </a:cxn>
                <a:cxn ang="0">
                  <a:pos x="T10" y="T11"/>
                </a:cxn>
              </a:cxnLst>
              <a:rect l="0" t="0" r="r" b="b"/>
              <a:pathLst>
                <a:path w="469" h="439">
                  <a:moveTo>
                    <a:pt x="62" y="125"/>
                  </a:moveTo>
                  <a:lnTo>
                    <a:pt x="62" y="125"/>
                  </a:lnTo>
                  <a:cubicBezTo>
                    <a:pt x="125" y="32"/>
                    <a:pt x="250" y="0"/>
                    <a:pt x="343" y="63"/>
                  </a:cubicBezTo>
                  <a:cubicBezTo>
                    <a:pt x="437" y="125"/>
                    <a:pt x="468" y="250"/>
                    <a:pt x="406" y="344"/>
                  </a:cubicBezTo>
                  <a:cubicBezTo>
                    <a:pt x="343" y="438"/>
                    <a:pt x="218" y="438"/>
                    <a:pt x="125" y="407"/>
                  </a:cubicBezTo>
                  <a:cubicBezTo>
                    <a:pt x="31" y="344"/>
                    <a:pt x="0" y="219"/>
                    <a:pt x="62" y="125"/>
                  </a:cubicBezTo>
                </a:path>
              </a:pathLst>
            </a:custGeom>
            <a:grpFill/>
            <a:ln>
              <a:noFill/>
            </a:ln>
            <a:effectLst/>
          </p:spPr>
          <p:txBody>
            <a:bodyPr wrap="none" anchor="ctr"/>
            <a:lstStyle/>
            <a:p>
              <a:endParaRPr lang="en-US" sz="1800" dirty="0">
                <a:latin typeface="微软雅黑" panose="020B0503020204020204" charset="-122"/>
              </a:endParaRPr>
            </a:p>
          </p:txBody>
        </p:sp>
        <p:sp>
          <p:nvSpPr>
            <p:cNvPr id="29" name="Freeform 20"/>
            <p:cNvSpPr>
              <a:spLocks noChangeArrowheads="1"/>
            </p:cNvSpPr>
            <p:nvPr/>
          </p:nvSpPr>
          <p:spPr bwMode="auto">
            <a:xfrm>
              <a:off x="6618111" y="3068873"/>
              <a:ext cx="145045" cy="156766"/>
            </a:xfrm>
            <a:custGeom>
              <a:avLst/>
              <a:gdLst>
                <a:gd name="T0" fmla="*/ 62 w 438"/>
                <a:gd name="T1" fmla="*/ 125 h 470"/>
                <a:gd name="T2" fmla="*/ 62 w 438"/>
                <a:gd name="T3" fmla="*/ 125 h 470"/>
                <a:gd name="T4" fmla="*/ 343 w 438"/>
                <a:gd name="T5" fmla="*/ 63 h 470"/>
                <a:gd name="T6" fmla="*/ 375 w 438"/>
                <a:gd name="T7" fmla="*/ 344 h 470"/>
                <a:gd name="T8" fmla="*/ 125 w 438"/>
                <a:gd name="T9" fmla="*/ 406 h 470"/>
                <a:gd name="T10" fmla="*/ 62 w 438"/>
                <a:gd name="T11" fmla="*/ 125 h 470"/>
              </a:gdLst>
              <a:ahLst/>
              <a:cxnLst>
                <a:cxn ang="0">
                  <a:pos x="T0" y="T1"/>
                </a:cxn>
                <a:cxn ang="0">
                  <a:pos x="T2" y="T3"/>
                </a:cxn>
                <a:cxn ang="0">
                  <a:pos x="T4" y="T5"/>
                </a:cxn>
                <a:cxn ang="0">
                  <a:pos x="T6" y="T7"/>
                </a:cxn>
                <a:cxn ang="0">
                  <a:pos x="T8" y="T9"/>
                </a:cxn>
                <a:cxn ang="0">
                  <a:pos x="T10" y="T11"/>
                </a:cxn>
              </a:cxnLst>
              <a:rect l="0" t="0" r="r" b="b"/>
              <a:pathLst>
                <a:path w="438" h="470">
                  <a:moveTo>
                    <a:pt x="62" y="125"/>
                  </a:moveTo>
                  <a:lnTo>
                    <a:pt x="62" y="125"/>
                  </a:lnTo>
                  <a:cubicBezTo>
                    <a:pt x="125" y="31"/>
                    <a:pt x="250" y="0"/>
                    <a:pt x="343" y="63"/>
                  </a:cubicBezTo>
                  <a:cubicBezTo>
                    <a:pt x="437" y="125"/>
                    <a:pt x="437" y="250"/>
                    <a:pt x="375" y="344"/>
                  </a:cubicBezTo>
                  <a:cubicBezTo>
                    <a:pt x="312" y="438"/>
                    <a:pt x="187" y="469"/>
                    <a:pt x="125" y="406"/>
                  </a:cubicBezTo>
                  <a:cubicBezTo>
                    <a:pt x="31" y="344"/>
                    <a:pt x="0" y="219"/>
                    <a:pt x="62" y="125"/>
                  </a:cubicBezTo>
                </a:path>
              </a:pathLst>
            </a:custGeom>
            <a:grpFill/>
            <a:ln>
              <a:noFill/>
            </a:ln>
            <a:effectLst/>
          </p:spPr>
          <p:txBody>
            <a:bodyPr wrap="none" anchor="ctr"/>
            <a:lstStyle/>
            <a:p>
              <a:endParaRPr lang="en-US" sz="1800" dirty="0">
                <a:latin typeface="微软雅黑" panose="020B0503020204020204" charset="-122"/>
              </a:endParaRPr>
            </a:p>
          </p:txBody>
        </p:sp>
        <p:sp>
          <p:nvSpPr>
            <p:cNvPr id="30" name="Freeform 21"/>
            <p:cNvSpPr>
              <a:spLocks noChangeArrowheads="1"/>
            </p:cNvSpPr>
            <p:nvPr/>
          </p:nvSpPr>
          <p:spPr bwMode="auto">
            <a:xfrm>
              <a:off x="7385824" y="4916365"/>
              <a:ext cx="146510" cy="145044"/>
            </a:xfrm>
            <a:custGeom>
              <a:avLst/>
              <a:gdLst>
                <a:gd name="T0" fmla="*/ 156 w 439"/>
                <a:gd name="T1" fmla="*/ 437 h 438"/>
                <a:gd name="T2" fmla="*/ 156 w 439"/>
                <a:gd name="T3" fmla="*/ 437 h 438"/>
                <a:gd name="T4" fmla="*/ 0 w 439"/>
                <a:gd name="T5" fmla="*/ 187 h 438"/>
                <a:gd name="T6" fmla="*/ 250 w 439"/>
                <a:gd name="T7" fmla="*/ 31 h 438"/>
                <a:gd name="T8" fmla="*/ 406 w 439"/>
                <a:gd name="T9" fmla="*/ 281 h 438"/>
                <a:gd name="T10" fmla="*/ 156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156" y="437"/>
                  </a:moveTo>
                  <a:lnTo>
                    <a:pt x="156" y="437"/>
                  </a:lnTo>
                  <a:cubicBezTo>
                    <a:pt x="63" y="406"/>
                    <a:pt x="0" y="312"/>
                    <a:pt x="0" y="187"/>
                  </a:cubicBezTo>
                  <a:cubicBezTo>
                    <a:pt x="31" y="93"/>
                    <a:pt x="125" y="0"/>
                    <a:pt x="250" y="31"/>
                  </a:cubicBezTo>
                  <a:cubicBezTo>
                    <a:pt x="344" y="62"/>
                    <a:pt x="438" y="156"/>
                    <a:pt x="406" y="281"/>
                  </a:cubicBezTo>
                  <a:cubicBezTo>
                    <a:pt x="375" y="375"/>
                    <a:pt x="281" y="437"/>
                    <a:pt x="156" y="437"/>
                  </a:cubicBezTo>
                </a:path>
              </a:pathLst>
            </a:custGeom>
            <a:grpFill/>
            <a:ln>
              <a:noFill/>
            </a:ln>
            <a:effectLst/>
          </p:spPr>
          <p:txBody>
            <a:bodyPr wrap="none" anchor="ctr"/>
            <a:lstStyle/>
            <a:p>
              <a:endParaRPr lang="en-US" sz="1800" dirty="0">
                <a:latin typeface="微软雅黑" panose="020B0503020204020204" charset="-122"/>
              </a:endParaRPr>
            </a:p>
          </p:txBody>
        </p:sp>
        <p:sp>
          <p:nvSpPr>
            <p:cNvPr id="31" name="Freeform 22"/>
            <p:cNvSpPr>
              <a:spLocks noChangeArrowheads="1"/>
            </p:cNvSpPr>
            <p:nvPr/>
          </p:nvSpPr>
          <p:spPr bwMode="auto">
            <a:xfrm>
              <a:off x="8798181" y="3981631"/>
              <a:ext cx="145045" cy="134789"/>
            </a:xfrm>
            <a:custGeom>
              <a:avLst/>
              <a:gdLst>
                <a:gd name="T0" fmla="*/ 0 w 438"/>
                <a:gd name="T1" fmla="*/ 156 h 407"/>
                <a:gd name="T2" fmla="*/ 0 w 438"/>
                <a:gd name="T3" fmla="*/ 156 h 407"/>
                <a:gd name="T4" fmla="*/ 250 w 438"/>
                <a:gd name="T5" fmla="*/ 0 h 407"/>
                <a:gd name="T6" fmla="*/ 405 w 438"/>
                <a:gd name="T7" fmla="*/ 250 h 407"/>
                <a:gd name="T8" fmla="*/ 156 w 438"/>
                <a:gd name="T9" fmla="*/ 406 h 407"/>
                <a:gd name="T10" fmla="*/ 0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0" y="156"/>
                  </a:moveTo>
                  <a:lnTo>
                    <a:pt x="0" y="156"/>
                  </a:lnTo>
                  <a:cubicBezTo>
                    <a:pt x="31" y="63"/>
                    <a:pt x="125" y="0"/>
                    <a:pt x="250" y="0"/>
                  </a:cubicBezTo>
                  <a:cubicBezTo>
                    <a:pt x="343" y="31"/>
                    <a:pt x="437" y="125"/>
                    <a:pt x="405" y="250"/>
                  </a:cubicBezTo>
                  <a:cubicBezTo>
                    <a:pt x="374" y="344"/>
                    <a:pt x="281" y="406"/>
                    <a:pt x="156" y="406"/>
                  </a:cubicBezTo>
                  <a:cubicBezTo>
                    <a:pt x="63" y="375"/>
                    <a:pt x="0" y="281"/>
                    <a:pt x="0" y="156"/>
                  </a:cubicBezTo>
                </a:path>
              </a:pathLst>
            </a:custGeom>
            <a:grpFill/>
            <a:ln>
              <a:noFill/>
            </a:ln>
            <a:effectLst/>
          </p:spPr>
          <p:txBody>
            <a:bodyPr wrap="none" anchor="ctr"/>
            <a:lstStyle/>
            <a:p>
              <a:endParaRPr lang="en-US" sz="1800" dirty="0">
                <a:latin typeface="微软雅黑" panose="020B0503020204020204" charset="-122"/>
              </a:endParaRPr>
            </a:p>
          </p:txBody>
        </p:sp>
        <p:sp>
          <p:nvSpPr>
            <p:cNvPr id="32" name="Freeform 23"/>
            <p:cNvSpPr>
              <a:spLocks noChangeArrowheads="1"/>
            </p:cNvSpPr>
            <p:nvPr/>
          </p:nvSpPr>
          <p:spPr bwMode="auto">
            <a:xfrm>
              <a:off x="6442299" y="3505473"/>
              <a:ext cx="146510" cy="145045"/>
            </a:xfrm>
            <a:custGeom>
              <a:avLst/>
              <a:gdLst>
                <a:gd name="T0" fmla="*/ 32 w 439"/>
                <a:gd name="T1" fmla="*/ 187 h 438"/>
                <a:gd name="T2" fmla="*/ 32 w 439"/>
                <a:gd name="T3" fmla="*/ 187 h 438"/>
                <a:gd name="T4" fmla="*/ 250 w 439"/>
                <a:gd name="T5" fmla="*/ 31 h 438"/>
                <a:gd name="T6" fmla="*/ 407 w 439"/>
                <a:gd name="T7" fmla="*/ 281 h 438"/>
                <a:gd name="T8" fmla="*/ 188 w 439"/>
                <a:gd name="T9" fmla="*/ 437 h 438"/>
                <a:gd name="T10" fmla="*/ 32 w 439"/>
                <a:gd name="T11" fmla="*/ 187 h 438"/>
              </a:gdLst>
              <a:ahLst/>
              <a:cxnLst>
                <a:cxn ang="0">
                  <a:pos x="T0" y="T1"/>
                </a:cxn>
                <a:cxn ang="0">
                  <a:pos x="T2" y="T3"/>
                </a:cxn>
                <a:cxn ang="0">
                  <a:pos x="T4" y="T5"/>
                </a:cxn>
                <a:cxn ang="0">
                  <a:pos x="T6" y="T7"/>
                </a:cxn>
                <a:cxn ang="0">
                  <a:pos x="T8" y="T9"/>
                </a:cxn>
                <a:cxn ang="0">
                  <a:pos x="T10" y="T11"/>
                </a:cxn>
              </a:cxnLst>
              <a:rect l="0" t="0" r="r" b="b"/>
              <a:pathLst>
                <a:path w="439" h="438">
                  <a:moveTo>
                    <a:pt x="32" y="187"/>
                  </a:moveTo>
                  <a:lnTo>
                    <a:pt x="32" y="187"/>
                  </a:lnTo>
                  <a:cubicBezTo>
                    <a:pt x="32" y="93"/>
                    <a:pt x="157" y="0"/>
                    <a:pt x="250" y="31"/>
                  </a:cubicBezTo>
                  <a:cubicBezTo>
                    <a:pt x="344" y="62"/>
                    <a:pt x="438" y="156"/>
                    <a:pt x="407" y="281"/>
                  </a:cubicBezTo>
                  <a:cubicBezTo>
                    <a:pt x="375" y="375"/>
                    <a:pt x="282" y="437"/>
                    <a:pt x="188" y="437"/>
                  </a:cubicBezTo>
                  <a:cubicBezTo>
                    <a:pt x="63" y="406"/>
                    <a:pt x="0" y="312"/>
                    <a:pt x="32" y="187"/>
                  </a:cubicBezTo>
                </a:path>
              </a:pathLst>
            </a:custGeom>
            <a:grpFill/>
            <a:ln>
              <a:noFill/>
            </a:ln>
            <a:effectLst/>
          </p:spPr>
          <p:txBody>
            <a:bodyPr wrap="none" anchor="ctr"/>
            <a:lstStyle/>
            <a:p>
              <a:endParaRPr lang="en-US" sz="1800" dirty="0">
                <a:latin typeface="微软雅黑" panose="020B0503020204020204" charset="-122"/>
              </a:endParaRPr>
            </a:p>
          </p:txBody>
        </p:sp>
        <p:sp>
          <p:nvSpPr>
            <p:cNvPr id="33" name="Freeform 24"/>
            <p:cNvSpPr>
              <a:spLocks noChangeArrowheads="1"/>
            </p:cNvSpPr>
            <p:nvPr/>
          </p:nvSpPr>
          <p:spPr bwMode="auto">
            <a:xfrm>
              <a:off x="6618111" y="4407975"/>
              <a:ext cx="145045" cy="146510"/>
            </a:xfrm>
            <a:custGeom>
              <a:avLst/>
              <a:gdLst>
                <a:gd name="T0" fmla="*/ 62 w 438"/>
                <a:gd name="T1" fmla="*/ 344 h 439"/>
                <a:gd name="T2" fmla="*/ 62 w 438"/>
                <a:gd name="T3" fmla="*/ 344 h 439"/>
                <a:gd name="T4" fmla="*/ 125 w 438"/>
                <a:gd name="T5" fmla="*/ 63 h 439"/>
                <a:gd name="T6" fmla="*/ 375 w 438"/>
                <a:gd name="T7" fmla="*/ 125 h 439"/>
                <a:gd name="T8" fmla="*/ 343 w 438"/>
                <a:gd name="T9" fmla="*/ 407 h 439"/>
                <a:gd name="T10" fmla="*/ 62 w 438"/>
                <a:gd name="T11" fmla="*/ 344 h 439"/>
              </a:gdLst>
              <a:ahLst/>
              <a:cxnLst>
                <a:cxn ang="0">
                  <a:pos x="T0" y="T1"/>
                </a:cxn>
                <a:cxn ang="0">
                  <a:pos x="T2" y="T3"/>
                </a:cxn>
                <a:cxn ang="0">
                  <a:pos x="T4" y="T5"/>
                </a:cxn>
                <a:cxn ang="0">
                  <a:pos x="T6" y="T7"/>
                </a:cxn>
                <a:cxn ang="0">
                  <a:pos x="T8" y="T9"/>
                </a:cxn>
                <a:cxn ang="0">
                  <a:pos x="T10" y="T11"/>
                </a:cxn>
              </a:cxnLst>
              <a:rect l="0" t="0" r="r" b="b"/>
              <a:pathLst>
                <a:path w="438" h="439">
                  <a:moveTo>
                    <a:pt x="62" y="344"/>
                  </a:moveTo>
                  <a:lnTo>
                    <a:pt x="62" y="344"/>
                  </a:lnTo>
                  <a:cubicBezTo>
                    <a:pt x="0" y="250"/>
                    <a:pt x="31" y="125"/>
                    <a:pt x="125" y="63"/>
                  </a:cubicBezTo>
                  <a:cubicBezTo>
                    <a:pt x="187" y="0"/>
                    <a:pt x="312" y="32"/>
                    <a:pt x="375" y="125"/>
                  </a:cubicBezTo>
                  <a:cubicBezTo>
                    <a:pt x="437" y="219"/>
                    <a:pt x="437" y="344"/>
                    <a:pt x="343" y="407"/>
                  </a:cubicBezTo>
                  <a:cubicBezTo>
                    <a:pt x="250" y="438"/>
                    <a:pt x="125" y="438"/>
                    <a:pt x="62" y="344"/>
                  </a:cubicBezTo>
                </a:path>
              </a:pathLst>
            </a:custGeom>
            <a:grpFill/>
            <a:ln>
              <a:noFill/>
            </a:ln>
            <a:effectLst/>
          </p:spPr>
          <p:txBody>
            <a:bodyPr wrap="none" anchor="ctr"/>
            <a:lstStyle/>
            <a:p>
              <a:endParaRPr lang="en-US" sz="1800" dirty="0">
                <a:latin typeface="微软雅黑" panose="020B0503020204020204" charset="-122"/>
              </a:endParaRPr>
            </a:p>
          </p:txBody>
        </p:sp>
        <p:sp>
          <p:nvSpPr>
            <p:cNvPr id="34" name="Freeform 25"/>
            <p:cNvSpPr>
              <a:spLocks noChangeArrowheads="1"/>
            </p:cNvSpPr>
            <p:nvPr/>
          </p:nvSpPr>
          <p:spPr bwMode="auto">
            <a:xfrm>
              <a:off x="8279535" y="4739087"/>
              <a:ext cx="155301" cy="146510"/>
            </a:xfrm>
            <a:custGeom>
              <a:avLst/>
              <a:gdLst>
                <a:gd name="T0" fmla="*/ 125 w 469"/>
                <a:gd name="T1" fmla="*/ 63 h 439"/>
                <a:gd name="T2" fmla="*/ 125 w 469"/>
                <a:gd name="T3" fmla="*/ 63 h 439"/>
                <a:gd name="T4" fmla="*/ 406 w 469"/>
                <a:gd name="T5" fmla="*/ 125 h 439"/>
                <a:gd name="T6" fmla="*/ 343 w 469"/>
                <a:gd name="T7" fmla="*/ 375 h 439"/>
                <a:gd name="T8" fmla="*/ 62 w 469"/>
                <a:gd name="T9" fmla="*/ 344 h 439"/>
                <a:gd name="T10" fmla="*/ 125 w 469"/>
                <a:gd name="T11" fmla="*/ 63 h 439"/>
              </a:gdLst>
              <a:ahLst/>
              <a:cxnLst>
                <a:cxn ang="0">
                  <a:pos x="T0" y="T1"/>
                </a:cxn>
                <a:cxn ang="0">
                  <a:pos x="T2" y="T3"/>
                </a:cxn>
                <a:cxn ang="0">
                  <a:pos x="T4" y="T5"/>
                </a:cxn>
                <a:cxn ang="0">
                  <a:pos x="T6" y="T7"/>
                </a:cxn>
                <a:cxn ang="0">
                  <a:pos x="T8" y="T9"/>
                </a:cxn>
                <a:cxn ang="0">
                  <a:pos x="T10" y="T11"/>
                </a:cxn>
              </a:cxnLst>
              <a:rect l="0" t="0" r="r" b="b"/>
              <a:pathLst>
                <a:path w="469" h="439">
                  <a:moveTo>
                    <a:pt x="125" y="63"/>
                  </a:moveTo>
                  <a:lnTo>
                    <a:pt x="125" y="63"/>
                  </a:lnTo>
                  <a:cubicBezTo>
                    <a:pt x="218" y="0"/>
                    <a:pt x="343" y="32"/>
                    <a:pt x="406" y="125"/>
                  </a:cubicBezTo>
                  <a:cubicBezTo>
                    <a:pt x="468" y="219"/>
                    <a:pt x="437" y="313"/>
                    <a:pt x="343" y="375"/>
                  </a:cubicBezTo>
                  <a:cubicBezTo>
                    <a:pt x="250" y="438"/>
                    <a:pt x="125" y="438"/>
                    <a:pt x="62" y="344"/>
                  </a:cubicBezTo>
                  <a:cubicBezTo>
                    <a:pt x="0" y="250"/>
                    <a:pt x="31" y="125"/>
                    <a:pt x="125" y="63"/>
                  </a:cubicBezTo>
                </a:path>
              </a:pathLst>
            </a:custGeom>
            <a:grpFill/>
            <a:ln>
              <a:noFill/>
            </a:ln>
            <a:effectLst/>
          </p:spPr>
          <p:txBody>
            <a:bodyPr wrap="none" anchor="ctr"/>
            <a:lstStyle/>
            <a:p>
              <a:endParaRPr lang="en-US" sz="1800" dirty="0">
                <a:latin typeface="微软雅黑" panose="020B0503020204020204" charset="-122"/>
              </a:endParaRPr>
            </a:p>
          </p:txBody>
        </p:sp>
        <p:sp>
          <p:nvSpPr>
            <p:cNvPr id="35" name="Freeform 26"/>
            <p:cNvSpPr>
              <a:spLocks noChangeArrowheads="1"/>
            </p:cNvSpPr>
            <p:nvPr/>
          </p:nvSpPr>
          <p:spPr bwMode="auto">
            <a:xfrm>
              <a:off x="6950689" y="2746551"/>
              <a:ext cx="145045" cy="146510"/>
            </a:xfrm>
            <a:custGeom>
              <a:avLst/>
              <a:gdLst>
                <a:gd name="T0" fmla="*/ 93 w 438"/>
                <a:gd name="T1" fmla="*/ 63 h 439"/>
                <a:gd name="T2" fmla="*/ 93 w 438"/>
                <a:gd name="T3" fmla="*/ 63 h 439"/>
                <a:gd name="T4" fmla="*/ 375 w 438"/>
                <a:gd name="T5" fmla="*/ 94 h 439"/>
                <a:gd name="T6" fmla="*/ 312 w 438"/>
                <a:gd name="T7" fmla="*/ 375 h 439"/>
                <a:gd name="T8" fmla="*/ 62 w 438"/>
                <a:gd name="T9" fmla="*/ 313 h 439"/>
                <a:gd name="T10" fmla="*/ 93 w 438"/>
                <a:gd name="T11" fmla="*/ 63 h 439"/>
              </a:gdLst>
              <a:ahLst/>
              <a:cxnLst>
                <a:cxn ang="0">
                  <a:pos x="T0" y="T1"/>
                </a:cxn>
                <a:cxn ang="0">
                  <a:pos x="T2" y="T3"/>
                </a:cxn>
                <a:cxn ang="0">
                  <a:pos x="T4" y="T5"/>
                </a:cxn>
                <a:cxn ang="0">
                  <a:pos x="T6" y="T7"/>
                </a:cxn>
                <a:cxn ang="0">
                  <a:pos x="T8" y="T9"/>
                </a:cxn>
                <a:cxn ang="0">
                  <a:pos x="T10" y="T11"/>
                </a:cxn>
              </a:cxnLst>
              <a:rect l="0" t="0" r="r" b="b"/>
              <a:pathLst>
                <a:path w="438" h="439">
                  <a:moveTo>
                    <a:pt x="93" y="63"/>
                  </a:moveTo>
                  <a:lnTo>
                    <a:pt x="93" y="63"/>
                  </a:lnTo>
                  <a:cubicBezTo>
                    <a:pt x="187" y="0"/>
                    <a:pt x="312" y="0"/>
                    <a:pt x="375" y="94"/>
                  </a:cubicBezTo>
                  <a:cubicBezTo>
                    <a:pt x="437" y="188"/>
                    <a:pt x="406" y="313"/>
                    <a:pt x="312" y="375"/>
                  </a:cubicBezTo>
                  <a:cubicBezTo>
                    <a:pt x="250" y="438"/>
                    <a:pt x="125" y="407"/>
                    <a:pt x="62" y="313"/>
                  </a:cubicBezTo>
                  <a:cubicBezTo>
                    <a:pt x="0" y="219"/>
                    <a:pt x="0" y="94"/>
                    <a:pt x="93" y="63"/>
                  </a:cubicBezTo>
                </a:path>
              </a:pathLst>
            </a:custGeom>
            <a:grpFill/>
            <a:ln>
              <a:noFill/>
            </a:ln>
            <a:effectLst/>
          </p:spPr>
          <p:txBody>
            <a:bodyPr wrap="none" anchor="ctr"/>
            <a:lstStyle/>
            <a:p>
              <a:endParaRPr lang="en-US" sz="1800" dirty="0">
                <a:latin typeface="微软雅黑" panose="020B0503020204020204" charset="-122"/>
              </a:endParaRPr>
            </a:p>
          </p:txBody>
        </p:sp>
        <p:sp>
          <p:nvSpPr>
            <p:cNvPr id="37" name="Freeform 28"/>
            <p:cNvSpPr>
              <a:spLocks noChangeArrowheads="1"/>
            </p:cNvSpPr>
            <p:nvPr/>
          </p:nvSpPr>
          <p:spPr bwMode="auto">
            <a:xfrm>
              <a:off x="10023005" y="4947132"/>
              <a:ext cx="134789" cy="136255"/>
            </a:xfrm>
            <a:custGeom>
              <a:avLst/>
              <a:gdLst>
                <a:gd name="T0" fmla="*/ 187 w 407"/>
                <a:gd name="T1" fmla="*/ 0 h 408"/>
                <a:gd name="T2" fmla="*/ 187 w 407"/>
                <a:gd name="T3" fmla="*/ 0 h 408"/>
                <a:gd name="T4" fmla="*/ 406 w 407"/>
                <a:gd name="T5" fmla="*/ 219 h 408"/>
                <a:gd name="T6" fmla="*/ 187 w 407"/>
                <a:gd name="T7" fmla="*/ 407 h 408"/>
                <a:gd name="T8" fmla="*/ 0 w 407"/>
                <a:gd name="T9" fmla="*/ 219 h 408"/>
                <a:gd name="T10" fmla="*/ 187 w 407"/>
                <a:gd name="T11" fmla="*/ 0 h 408"/>
              </a:gdLst>
              <a:ahLst/>
              <a:cxnLst>
                <a:cxn ang="0">
                  <a:pos x="T0" y="T1"/>
                </a:cxn>
                <a:cxn ang="0">
                  <a:pos x="T2" y="T3"/>
                </a:cxn>
                <a:cxn ang="0">
                  <a:pos x="T4" y="T5"/>
                </a:cxn>
                <a:cxn ang="0">
                  <a:pos x="T6" y="T7"/>
                </a:cxn>
                <a:cxn ang="0">
                  <a:pos x="T8" y="T9"/>
                </a:cxn>
                <a:cxn ang="0">
                  <a:pos x="T10" y="T11"/>
                </a:cxn>
              </a:cxnLst>
              <a:rect l="0" t="0" r="r" b="b"/>
              <a:pathLst>
                <a:path w="407" h="408">
                  <a:moveTo>
                    <a:pt x="187" y="0"/>
                  </a:moveTo>
                  <a:lnTo>
                    <a:pt x="187" y="0"/>
                  </a:lnTo>
                  <a:cubicBezTo>
                    <a:pt x="312" y="0"/>
                    <a:pt x="406" y="94"/>
                    <a:pt x="406" y="219"/>
                  </a:cubicBezTo>
                  <a:cubicBezTo>
                    <a:pt x="406" y="313"/>
                    <a:pt x="312" y="407"/>
                    <a:pt x="187" y="407"/>
                  </a:cubicBezTo>
                  <a:cubicBezTo>
                    <a:pt x="93" y="407"/>
                    <a:pt x="0" y="313"/>
                    <a:pt x="0" y="219"/>
                  </a:cubicBezTo>
                  <a:cubicBezTo>
                    <a:pt x="0" y="94"/>
                    <a:pt x="93" y="0"/>
                    <a:pt x="187" y="0"/>
                  </a:cubicBezTo>
                </a:path>
              </a:pathLst>
            </a:custGeom>
            <a:grpFill/>
            <a:ln>
              <a:noFill/>
            </a:ln>
            <a:effectLst/>
          </p:spPr>
          <p:txBody>
            <a:bodyPr wrap="none" anchor="ctr"/>
            <a:lstStyle/>
            <a:p>
              <a:endParaRPr lang="en-US" sz="1800" dirty="0">
                <a:latin typeface="微软雅黑" panose="020B0503020204020204" charset="-122"/>
              </a:endParaRPr>
            </a:p>
          </p:txBody>
        </p:sp>
        <p:sp>
          <p:nvSpPr>
            <p:cNvPr id="38" name="Freeform 29"/>
            <p:cNvSpPr>
              <a:spLocks noChangeArrowheads="1"/>
            </p:cNvSpPr>
            <p:nvPr/>
          </p:nvSpPr>
          <p:spPr bwMode="auto">
            <a:xfrm>
              <a:off x="10023005" y="2550227"/>
              <a:ext cx="134789" cy="134789"/>
            </a:xfrm>
            <a:custGeom>
              <a:avLst/>
              <a:gdLst>
                <a:gd name="T0" fmla="*/ 187 w 407"/>
                <a:gd name="T1" fmla="*/ 0 h 407"/>
                <a:gd name="T2" fmla="*/ 187 w 407"/>
                <a:gd name="T3" fmla="*/ 0 h 407"/>
                <a:gd name="T4" fmla="*/ 406 w 407"/>
                <a:gd name="T5" fmla="*/ 187 h 407"/>
                <a:gd name="T6" fmla="*/ 187 w 407"/>
                <a:gd name="T7" fmla="*/ 406 h 407"/>
                <a:gd name="T8" fmla="*/ 0 w 407"/>
                <a:gd name="T9" fmla="*/ 187 h 407"/>
                <a:gd name="T10" fmla="*/ 18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187" y="0"/>
                  </a:moveTo>
                  <a:lnTo>
                    <a:pt x="187" y="0"/>
                  </a:lnTo>
                  <a:cubicBezTo>
                    <a:pt x="312" y="0"/>
                    <a:pt x="406" y="93"/>
                    <a:pt x="406" y="187"/>
                  </a:cubicBezTo>
                  <a:cubicBezTo>
                    <a:pt x="406" y="312"/>
                    <a:pt x="312" y="406"/>
                    <a:pt x="187" y="406"/>
                  </a:cubicBezTo>
                  <a:cubicBezTo>
                    <a:pt x="93" y="406"/>
                    <a:pt x="0" y="312"/>
                    <a:pt x="0" y="187"/>
                  </a:cubicBezTo>
                  <a:cubicBezTo>
                    <a:pt x="0" y="93"/>
                    <a:pt x="93" y="0"/>
                    <a:pt x="187" y="0"/>
                  </a:cubicBezTo>
                </a:path>
              </a:pathLst>
            </a:custGeom>
            <a:grpFill/>
            <a:ln>
              <a:noFill/>
            </a:ln>
            <a:effectLst/>
          </p:spPr>
          <p:txBody>
            <a:bodyPr wrap="none" anchor="ctr"/>
            <a:lstStyle/>
            <a:p>
              <a:endParaRPr lang="en-US" sz="1800" dirty="0">
                <a:latin typeface="微软雅黑" panose="020B0503020204020204" charset="-122"/>
              </a:endParaRPr>
            </a:p>
          </p:txBody>
        </p:sp>
        <p:sp>
          <p:nvSpPr>
            <p:cNvPr id="39" name="Freeform 30"/>
            <p:cNvSpPr>
              <a:spLocks noChangeArrowheads="1"/>
            </p:cNvSpPr>
            <p:nvPr/>
          </p:nvSpPr>
          <p:spPr bwMode="auto">
            <a:xfrm>
              <a:off x="11227318" y="3754540"/>
              <a:ext cx="134789" cy="124534"/>
            </a:xfrm>
            <a:custGeom>
              <a:avLst/>
              <a:gdLst>
                <a:gd name="T0" fmla="*/ 406 w 407"/>
                <a:gd name="T1" fmla="*/ 187 h 375"/>
                <a:gd name="T2" fmla="*/ 406 w 407"/>
                <a:gd name="T3" fmla="*/ 187 h 375"/>
                <a:gd name="T4" fmla="*/ 187 w 407"/>
                <a:gd name="T5" fmla="*/ 374 h 375"/>
                <a:gd name="T6" fmla="*/ 0 w 407"/>
                <a:gd name="T7" fmla="*/ 187 h 375"/>
                <a:gd name="T8" fmla="*/ 187 w 407"/>
                <a:gd name="T9" fmla="*/ 0 h 375"/>
                <a:gd name="T10" fmla="*/ 406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406" y="187"/>
                  </a:moveTo>
                  <a:lnTo>
                    <a:pt x="406" y="187"/>
                  </a:lnTo>
                  <a:cubicBezTo>
                    <a:pt x="406" y="311"/>
                    <a:pt x="312" y="374"/>
                    <a:pt x="187" y="374"/>
                  </a:cubicBezTo>
                  <a:cubicBezTo>
                    <a:pt x="93" y="374"/>
                    <a:pt x="0" y="311"/>
                    <a:pt x="0" y="187"/>
                  </a:cubicBezTo>
                  <a:cubicBezTo>
                    <a:pt x="0" y="93"/>
                    <a:pt x="93" y="0"/>
                    <a:pt x="187" y="0"/>
                  </a:cubicBezTo>
                  <a:cubicBezTo>
                    <a:pt x="312" y="0"/>
                    <a:pt x="406" y="93"/>
                    <a:pt x="406" y="187"/>
                  </a:cubicBezTo>
                </a:path>
              </a:pathLst>
            </a:custGeom>
            <a:grpFill/>
            <a:ln>
              <a:noFill/>
            </a:ln>
            <a:effectLst/>
          </p:spPr>
          <p:txBody>
            <a:bodyPr wrap="none" anchor="ctr"/>
            <a:lstStyle/>
            <a:p>
              <a:endParaRPr lang="en-US" sz="1800" dirty="0">
                <a:latin typeface="微软雅黑" panose="020B0503020204020204" charset="-122"/>
              </a:endParaRPr>
            </a:p>
          </p:txBody>
        </p:sp>
        <p:sp>
          <p:nvSpPr>
            <p:cNvPr id="40" name="Freeform 31"/>
            <p:cNvSpPr>
              <a:spLocks noChangeArrowheads="1"/>
            </p:cNvSpPr>
            <p:nvPr/>
          </p:nvSpPr>
          <p:spPr bwMode="auto">
            <a:xfrm>
              <a:off x="10863973" y="2891596"/>
              <a:ext cx="145045" cy="145044"/>
            </a:xfrm>
            <a:custGeom>
              <a:avLst/>
              <a:gdLst>
                <a:gd name="T0" fmla="*/ 375 w 438"/>
                <a:gd name="T1" fmla="*/ 93 h 438"/>
                <a:gd name="T2" fmla="*/ 375 w 438"/>
                <a:gd name="T3" fmla="*/ 93 h 438"/>
                <a:gd name="T4" fmla="*/ 375 w 438"/>
                <a:gd name="T5" fmla="*/ 375 h 438"/>
                <a:gd name="T6" fmla="*/ 94 w 438"/>
                <a:gd name="T7" fmla="*/ 375 h 438"/>
                <a:gd name="T8" fmla="*/ 94 w 438"/>
                <a:gd name="T9" fmla="*/ 93 h 438"/>
                <a:gd name="T10" fmla="*/ 375 w 438"/>
                <a:gd name="T11" fmla="*/ 93 h 438"/>
              </a:gdLst>
              <a:ahLst/>
              <a:cxnLst>
                <a:cxn ang="0">
                  <a:pos x="T0" y="T1"/>
                </a:cxn>
                <a:cxn ang="0">
                  <a:pos x="T2" y="T3"/>
                </a:cxn>
                <a:cxn ang="0">
                  <a:pos x="T4" y="T5"/>
                </a:cxn>
                <a:cxn ang="0">
                  <a:pos x="T6" y="T7"/>
                </a:cxn>
                <a:cxn ang="0">
                  <a:pos x="T8" y="T9"/>
                </a:cxn>
                <a:cxn ang="0">
                  <a:pos x="T10" y="T11"/>
                </a:cxn>
              </a:cxnLst>
              <a:rect l="0" t="0" r="r" b="b"/>
              <a:pathLst>
                <a:path w="438" h="438">
                  <a:moveTo>
                    <a:pt x="375" y="93"/>
                  </a:moveTo>
                  <a:lnTo>
                    <a:pt x="375" y="93"/>
                  </a:lnTo>
                  <a:cubicBezTo>
                    <a:pt x="437" y="156"/>
                    <a:pt x="437" y="281"/>
                    <a:pt x="375" y="375"/>
                  </a:cubicBezTo>
                  <a:cubicBezTo>
                    <a:pt x="281" y="437"/>
                    <a:pt x="156" y="437"/>
                    <a:pt x="94" y="375"/>
                  </a:cubicBezTo>
                  <a:cubicBezTo>
                    <a:pt x="0" y="281"/>
                    <a:pt x="0" y="156"/>
                    <a:pt x="94" y="93"/>
                  </a:cubicBezTo>
                  <a:cubicBezTo>
                    <a:pt x="156" y="0"/>
                    <a:pt x="281" y="0"/>
                    <a:pt x="375" y="93"/>
                  </a:cubicBezTo>
                </a:path>
              </a:pathLst>
            </a:custGeom>
            <a:grpFill/>
            <a:ln>
              <a:noFill/>
            </a:ln>
            <a:effectLst/>
          </p:spPr>
          <p:txBody>
            <a:bodyPr wrap="none" anchor="ctr"/>
            <a:lstStyle/>
            <a:p>
              <a:endParaRPr lang="en-US" sz="1800" dirty="0">
                <a:latin typeface="微软雅黑" panose="020B0503020204020204" charset="-122"/>
              </a:endParaRPr>
            </a:p>
          </p:txBody>
        </p:sp>
        <p:sp>
          <p:nvSpPr>
            <p:cNvPr id="41" name="Freeform 32"/>
            <p:cNvSpPr>
              <a:spLocks noChangeArrowheads="1"/>
            </p:cNvSpPr>
            <p:nvPr/>
          </p:nvSpPr>
          <p:spPr bwMode="auto">
            <a:xfrm>
              <a:off x="9171782" y="2891596"/>
              <a:ext cx="146510" cy="145044"/>
            </a:xfrm>
            <a:custGeom>
              <a:avLst/>
              <a:gdLst>
                <a:gd name="T0" fmla="*/ 344 w 439"/>
                <a:gd name="T1" fmla="*/ 375 h 438"/>
                <a:gd name="T2" fmla="*/ 344 w 439"/>
                <a:gd name="T3" fmla="*/ 375 h 438"/>
                <a:gd name="T4" fmla="*/ 63 w 439"/>
                <a:gd name="T5" fmla="*/ 375 h 438"/>
                <a:gd name="T6" fmla="*/ 63 w 439"/>
                <a:gd name="T7" fmla="*/ 93 h 438"/>
                <a:gd name="T8" fmla="*/ 344 w 439"/>
                <a:gd name="T9" fmla="*/ 93 h 438"/>
                <a:gd name="T10" fmla="*/ 344 w 439"/>
                <a:gd name="T11" fmla="*/ 375 h 438"/>
              </a:gdLst>
              <a:ahLst/>
              <a:cxnLst>
                <a:cxn ang="0">
                  <a:pos x="T0" y="T1"/>
                </a:cxn>
                <a:cxn ang="0">
                  <a:pos x="T2" y="T3"/>
                </a:cxn>
                <a:cxn ang="0">
                  <a:pos x="T4" y="T5"/>
                </a:cxn>
                <a:cxn ang="0">
                  <a:pos x="T6" y="T7"/>
                </a:cxn>
                <a:cxn ang="0">
                  <a:pos x="T8" y="T9"/>
                </a:cxn>
                <a:cxn ang="0">
                  <a:pos x="T10" y="T11"/>
                </a:cxn>
              </a:cxnLst>
              <a:rect l="0" t="0" r="r" b="b"/>
              <a:pathLst>
                <a:path w="439" h="438">
                  <a:moveTo>
                    <a:pt x="344" y="375"/>
                  </a:moveTo>
                  <a:lnTo>
                    <a:pt x="344" y="375"/>
                  </a:lnTo>
                  <a:cubicBezTo>
                    <a:pt x="281" y="437"/>
                    <a:pt x="156" y="437"/>
                    <a:pt x="63" y="375"/>
                  </a:cubicBezTo>
                  <a:cubicBezTo>
                    <a:pt x="0" y="281"/>
                    <a:pt x="0" y="156"/>
                    <a:pt x="63" y="93"/>
                  </a:cubicBezTo>
                  <a:cubicBezTo>
                    <a:pt x="156" y="0"/>
                    <a:pt x="281" y="0"/>
                    <a:pt x="344" y="93"/>
                  </a:cubicBezTo>
                  <a:cubicBezTo>
                    <a:pt x="438" y="156"/>
                    <a:pt x="438" y="281"/>
                    <a:pt x="344" y="375"/>
                  </a:cubicBezTo>
                </a:path>
              </a:pathLst>
            </a:custGeom>
            <a:grpFill/>
            <a:ln>
              <a:noFill/>
            </a:ln>
            <a:effectLst/>
          </p:spPr>
          <p:txBody>
            <a:bodyPr wrap="none" anchor="ctr"/>
            <a:lstStyle/>
            <a:p>
              <a:endParaRPr lang="en-US" sz="1800" dirty="0">
                <a:latin typeface="微软雅黑" panose="020B0503020204020204" charset="-122"/>
              </a:endParaRPr>
            </a:p>
          </p:txBody>
        </p:sp>
        <p:sp>
          <p:nvSpPr>
            <p:cNvPr id="42" name="Freeform 33"/>
            <p:cNvSpPr>
              <a:spLocks noChangeArrowheads="1"/>
            </p:cNvSpPr>
            <p:nvPr/>
          </p:nvSpPr>
          <p:spPr bwMode="auto">
            <a:xfrm>
              <a:off x="10863973" y="4594043"/>
              <a:ext cx="145045" cy="145044"/>
            </a:xfrm>
            <a:custGeom>
              <a:avLst/>
              <a:gdLst>
                <a:gd name="T0" fmla="*/ 375 w 438"/>
                <a:gd name="T1" fmla="*/ 344 h 438"/>
                <a:gd name="T2" fmla="*/ 375 w 438"/>
                <a:gd name="T3" fmla="*/ 344 h 438"/>
                <a:gd name="T4" fmla="*/ 94 w 438"/>
                <a:gd name="T5" fmla="*/ 344 h 438"/>
                <a:gd name="T6" fmla="*/ 94 w 438"/>
                <a:gd name="T7" fmla="*/ 62 h 438"/>
                <a:gd name="T8" fmla="*/ 375 w 438"/>
                <a:gd name="T9" fmla="*/ 62 h 438"/>
                <a:gd name="T10" fmla="*/ 375 w 438"/>
                <a:gd name="T11" fmla="*/ 344 h 438"/>
              </a:gdLst>
              <a:ahLst/>
              <a:cxnLst>
                <a:cxn ang="0">
                  <a:pos x="T0" y="T1"/>
                </a:cxn>
                <a:cxn ang="0">
                  <a:pos x="T2" y="T3"/>
                </a:cxn>
                <a:cxn ang="0">
                  <a:pos x="T4" y="T5"/>
                </a:cxn>
                <a:cxn ang="0">
                  <a:pos x="T6" y="T7"/>
                </a:cxn>
                <a:cxn ang="0">
                  <a:pos x="T8" y="T9"/>
                </a:cxn>
                <a:cxn ang="0">
                  <a:pos x="T10" y="T11"/>
                </a:cxn>
              </a:cxnLst>
              <a:rect l="0" t="0" r="r" b="b"/>
              <a:pathLst>
                <a:path w="438" h="438">
                  <a:moveTo>
                    <a:pt x="375" y="344"/>
                  </a:moveTo>
                  <a:lnTo>
                    <a:pt x="375" y="344"/>
                  </a:lnTo>
                  <a:cubicBezTo>
                    <a:pt x="281" y="437"/>
                    <a:pt x="156" y="437"/>
                    <a:pt x="94" y="344"/>
                  </a:cubicBezTo>
                  <a:cubicBezTo>
                    <a:pt x="0" y="281"/>
                    <a:pt x="0" y="156"/>
                    <a:pt x="94" y="62"/>
                  </a:cubicBezTo>
                  <a:cubicBezTo>
                    <a:pt x="156" y="0"/>
                    <a:pt x="281" y="0"/>
                    <a:pt x="375" y="62"/>
                  </a:cubicBezTo>
                  <a:cubicBezTo>
                    <a:pt x="437" y="156"/>
                    <a:pt x="437" y="281"/>
                    <a:pt x="375" y="344"/>
                  </a:cubicBezTo>
                </a:path>
              </a:pathLst>
            </a:custGeom>
            <a:grpFill/>
            <a:ln>
              <a:noFill/>
            </a:ln>
            <a:effectLst/>
          </p:spPr>
          <p:txBody>
            <a:bodyPr wrap="none" anchor="ctr"/>
            <a:lstStyle/>
            <a:p>
              <a:endParaRPr lang="en-US" sz="1800" dirty="0">
                <a:latin typeface="微软雅黑" panose="020B0503020204020204" charset="-122"/>
              </a:endParaRPr>
            </a:p>
          </p:txBody>
        </p:sp>
        <p:sp>
          <p:nvSpPr>
            <p:cNvPr id="43" name="Freeform 34"/>
            <p:cNvSpPr>
              <a:spLocks noChangeArrowheads="1"/>
            </p:cNvSpPr>
            <p:nvPr/>
          </p:nvSpPr>
          <p:spPr bwMode="auto">
            <a:xfrm>
              <a:off x="10480116" y="2632273"/>
              <a:ext cx="145045" cy="155301"/>
            </a:xfrm>
            <a:custGeom>
              <a:avLst/>
              <a:gdLst>
                <a:gd name="T0" fmla="*/ 281 w 438"/>
                <a:gd name="T1" fmla="*/ 31 h 469"/>
                <a:gd name="T2" fmla="*/ 281 w 438"/>
                <a:gd name="T3" fmla="*/ 31 h 469"/>
                <a:gd name="T4" fmla="*/ 406 w 438"/>
                <a:gd name="T5" fmla="*/ 312 h 469"/>
                <a:gd name="T6" fmla="*/ 125 w 438"/>
                <a:gd name="T7" fmla="*/ 406 h 469"/>
                <a:gd name="T8" fmla="*/ 31 w 438"/>
                <a:gd name="T9" fmla="*/ 156 h 469"/>
                <a:gd name="T10" fmla="*/ 281 w 438"/>
                <a:gd name="T11" fmla="*/ 31 h 469"/>
              </a:gdLst>
              <a:ahLst/>
              <a:cxnLst>
                <a:cxn ang="0">
                  <a:pos x="T0" y="T1"/>
                </a:cxn>
                <a:cxn ang="0">
                  <a:pos x="T2" y="T3"/>
                </a:cxn>
                <a:cxn ang="0">
                  <a:pos x="T4" y="T5"/>
                </a:cxn>
                <a:cxn ang="0">
                  <a:pos x="T6" y="T7"/>
                </a:cxn>
                <a:cxn ang="0">
                  <a:pos x="T8" y="T9"/>
                </a:cxn>
                <a:cxn ang="0">
                  <a:pos x="T10" y="T11"/>
                </a:cxn>
              </a:cxnLst>
              <a:rect l="0" t="0" r="r" b="b"/>
              <a:pathLst>
                <a:path w="438" h="469">
                  <a:moveTo>
                    <a:pt x="281" y="31"/>
                  </a:moveTo>
                  <a:lnTo>
                    <a:pt x="281" y="31"/>
                  </a:lnTo>
                  <a:cubicBezTo>
                    <a:pt x="375" y="93"/>
                    <a:pt x="437" y="187"/>
                    <a:pt x="406" y="312"/>
                  </a:cubicBezTo>
                  <a:cubicBezTo>
                    <a:pt x="343" y="406"/>
                    <a:pt x="250" y="468"/>
                    <a:pt x="125" y="406"/>
                  </a:cubicBezTo>
                  <a:cubicBezTo>
                    <a:pt x="31" y="375"/>
                    <a:pt x="0" y="250"/>
                    <a:pt x="31" y="156"/>
                  </a:cubicBezTo>
                  <a:cubicBezTo>
                    <a:pt x="62" y="62"/>
                    <a:pt x="187" y="0"/>
                    <a:pt x="281" y="31"/>
                  </a:cubicBezTo>
                </a:path>
              </a:pathLst>
            </a:custGeom>
            <a:grpFill/>
            <a:ln>
              <a:noFill/>
            </a:ln>
            <a:effectLst/>
          </p:spPr>
          <p:txBody>
            <a:bodyPr wrap="none" anchor="ctr"/>
            <a:lstStyle/>
            <a:p>
              <a:endParaRPr lang="en-US" sz="1800" dirty="0">
                <a:latin typeface="微软雅黑" panose="020B0503020204020204" charset="-122"/>
              </a:endParaRPr>
            </a:p>
          </p:txBody>
        </p:sp>
        <p:sp>
          <p:nvSpPr>
            <p:cNvPr id="44" name="Freeform 35"/>
            <p:cNvSpPr>
              <a:spLocks noChangeArrowheads="1"/>
            </p:cNvSpPr>
            <p:nvPr/>
          </p:nvSpPr>
          <p:spPr bwMode="auto">
            <a:xfrm>
              <a:off x="8902203" y="3287173"/>
              <a:ext cx="155301" cy="146510"/>
            </a:xfrm>
            <a:custGeom>
              <a:avLst/>
              <a:gdLst>
                <a:gd name="T0" fmla="*/ 437 w 469"/>
                <a:gd name="T1" fmla="*/ 282 h 439"/>
                <a:gd name="T2" fmla="*/ 437 w 469"/>
                <a:gd name="T3" fmla="*/ 282 h 439"/>
                <a:gd name="T4" fmla="*/ 156 w 469"/>
                <a:gd name="T5" fmla="*/ 407 h 439"/>
                <a:gd name="T6" fmla="*/ 62 w 469"/>
                <a:gd name="T7" fmla="*/ 125 h 439"/>
                <a:gd name="T8" fmla="*/ 312 w 469"/>
                <a:gd name="T9" fmla="*/ 32 h 439"/>
                <a:gd name="T10" fmla="*/ 437 w 469"/>
                <a:gd name="T11" fmla="*/ 282 h 439"/>
              </a:gdLst>
              <a:ahLst/>
              <a:cxnLst>
                <a:cxn ang="0">
                  <a:pos x="T0" y="T1"/>
                </a:cxn>
                <a:cxn ang="0">
                  <a:pos x="T2" y="T3"/>
                </a:cxn>
                <a:cxn ang="0">
                  <a:pos x="T4" y="T5"/>
                </a:cxn>
                <a:cxn ang="0">
                  <a:pos x="T6" y="T7"/>
                </a:cxn>
                <a:cxn ang="0">
                  <a:pos x="T8" y="T9"/>
                </a:cxn>
                <a:cxn ang="0">
                  <a:pos x="T10" y="T11"/>
                </a:cxn>
              </a:cxnLst>
              <a:rect l="0" t="0" r="r" b="b"/>
              <a:pathLst>
                <a:path w="469" h="439">
                  <a:moveTo>
                    <a:pt x="437" y="282"/>
                  </a:moveTo>
                  <a:lnTo>
                    <a:pt x="437" y="282"/>
                  </a:lnTo>
                  <a:cubicBezTo>
                    <a:pt x="375" y="407"/>
                    <a:pt x="250" y="438"/>
                    <a:pt x="156" y="407"/>
                  </a:cubicBezTo>
                  <a:cubicBezTo>
                    <a:pt x="62" y="344"/>
                    <a:pt x="0" y="250"/>
                    <a:pt x="62" y="125"/>
                  </a:cubicBezTo>
                  <a:cubicBezTo>
                    <a:pt x="93" y="32"/>
                    <a:pt x="218" y="0"/>
                    <a:pt x="312" y="32"/>
                  </a:cubicBezTo>
                  <a:cubicBezTo>
                    <a:pt x="406" y="63"/>
                    <a:pt x="468" y="188"/>
                    <a:pt x="437" y="282"/>
                  </a:cubicBezTo>
                </a:path>
              </a:pathLst>
            </a:custGeom>
            <a:grpFill/>
            <a:ln>
              <a:noFill/>
            </a:ln>
            <a:effectLst/>
          </p:spPr>
          <p:txBody>
            <a:bodyPr wrap="none" anchor="ctr"/>
            <a:lstStyle/>
            <a:p>
              <a:endParaRPr lang="en-US" sz="1800" dirty="0">
                <a:latin typeface="微软雅黑" panose="020B0503020204020204" charset="-122"/>
              </a:endParaRPr>
            </a:p>
          </p:txBody>
        </p:sp>
        <p:sp>
          <p:nvSpPr>
            <p:cNvPr id="45" name="Freeform 36"/>
            <p:cNvSpPr>
              <a:spLocks noChangeArrowheads="1"/>
            </p:cNvSpPr>
            <p:nvPr/>
          </p:nvSpPr>
          <p:spPr bwMode="auto">
            <a:xfrm>
              <a:off x="11123296" y="4199930"/>
              <a:ext cx="156765" cy="156766"/>
            </a:xfrm>
            <a:custGeom>
              <a:avLst/>
              <a:gdLst>
                <a:gd name="T0" fmla="*/ 406 w 470"/>
                <a:gd name="T1" fmla="*/ 313 h 470"/>
                <a:gd name="T2" fmla="*/ 406 w 470"/>
                <a:gd name="T3" fmla="*/ 313 h 470"/>
                <a:gd name="T4" fmla="*/ 156 w 470"/>
                <a:gd name="T5" fmla="*/ 407 h 470"/>
                <a:gd name="T6" fmla="*/ 31 w 470"/>
                <a:gd name="T7" fmla="*/ 157 h 470"/>
                <a:gd name="T8" fmla="*/ 313 w 470"/>
                <a:gd name="T9" fmla="*/ 32 h 470"/>
                <a:gd name="T10" fmla="*/ 406 w 470"/>
                <a:gd name="T11" fmla="*/ 313 h 470"/>
              </a:gdLst>
              <a:ahLst/>
              <a:cxnLst>
                <a:cxn ang="0">
                  <a:pos x="T0" y="T1"/>
                </a:cxn>
                <a:cxn ang="0">
                  <a:pos x="T2" y="T3"/>
                </a:cxn>
                <a:cxn ang="0">
                  <a:pos x="T4" y="T5"/>
                </a:cxn>
                <a:cxn ang="0">
                  <a:pos x="T6" y="T7"/>
                </a:cxn>
                <a:cxn ang="0">
                  <a:pos x="T8" y="T9"/>
                </a:cxn>
                <a:cxn ang="0">
                  <a:pos x="T10" y="T11"/>
                </a:cxn>
              </a:cxnLst>
              <a:rect l="0" t="0" r="r" b="b"/>
              <a:pathLst>
                <a:path w="470" h="470">
                  <a:moveTo>
                    <a:pt x="406" y="313"/>
                  </a:moveTo>
                  <a:lnTo>
                    <a:pt x="406" y="313"/>
                  </a:lnTo>
                  <a:cubicBezTo>
                    <a:pt x="375" y="407"/>
                    <a:pt x="250" y="469"/>
                    <a:pt x="156" y="407"/>
                  </a:cubicBezTo>
                  <a:cubicBezTo>
                    <a:pt x="63" y="375"/>
                    <a:pt x="0" y="250"/>
                    <a:pt x="31" y="157"/>
                  </a:cubicBezTo>
                  <a:cubicBezTo>
                    <a:pt x="94" y="63"/>
                    <a:pt x="219" y="0"/>
                    <a:pt x="313" y="32"/>
                  </a:cubicBezTo>
                  <a:cubicBezTo>
                    <a:pt x="406" y="94"/>
                    <a:pt x="469" y="219"/>
                    <a:pt x="406" y="313"/>
                  </a:cubicBezTo>
                </a:path>
              </a:pathLst>
            </a:custGeom>
            <a:grpFill/>
            <a:ln>
              <a:noFill/>
            </a:ln>
            <a:effectLst/>
          </p:spPr>
          <p:txBody>
            <a:bodyPr wrap="none" anchor="ctr"/>
            <a:lstStyle/>
            <a:p>
              <a:endParaRPr lang="en-US" sz="1800" dirty="0">
                <a:latin typeface="微软雅黑" panose="020B0503020204020204" charset="-122"/>
              </a:endParaRPr>
            </a:p>
          </p:txBody>
        </p:sp>
        <p:sp>
          <p:nvSpPr>
            <p:cNvPr id="46" name="Freeform 37"/>
            <p:cNvSpPr>
              <a:spLocks noChangeArrowheads="1"/>
            </p:cNvSpPr>
            <p:nvPr/>
          </p:nvSpPr>
          <p:spPr bwMode="auto">
            <a:xfrm>
              <a:off x="11123296" y="3287173"/>
              <a:ext cx="156765" cy="146510"/>
            </a:xfrm>
            <a:custGeom>
              <a:avLst/>
              <a:gdLst>
                <a:gd name="T0" fmla="*/ 406 w 470"/>
                <a:gd name="T1" fmla="*/ 125 h 439"/>
                <a:gd name="T2" fmla="*/ 406 w 470"/>
                <a:gd name="T3" fmla="*/ 125 h 439"/>
                <a:gd name="T4" fmla="*/ 313 w 470"/>
                <a:gd name="T5" fmla="*/ 407 h 439"/>
                <a:gd name="T6" fmla="*/ 31 w 470"/>
                <a:gd name="T7" fmla="*/ 282 h 439"/>
                <a:gd name="T8" fmla="*/ 156 w 470"/>
                <a:gd name="T9" fmla="*/ 32 h 439"/>
                <a:gd name="T10" fmla="*/ 406 w 470"/>
                <a:gd name="T11" fmla="*/ 125 h 439"/>
              </a:gdLst>
              <a:ahLst/>
              <a:cxnLst>
                <a:cxn ang="0">
                  <a:pos x="T0" y="T1"/>
                </a:cxn>
                <a:cxn ang="0">
                  <a:pos x="T2" y="T3"/>
                </a:cxn>
                <a:cxn ang="0">
                  <a:pos x="T4" y="T5"/>
                </a:cxn>
                <a:cxn ang="0">
                  <a:pos x="T6" y="T7"/>
                </a:cxn>
                <a:cxn ang="0">
                  <a:pos x="T8" y="T9"/>
                </a:cxn>
                <a:cxn ang="0">
                  <a:pos x="T10" y="T11"/>
                </a:cxn>
              </a:cxnLst>
              <a:rect l="0" t="0" r="r" b="b"/>
              <a:pathLst>
                <a:path w="470" h="439">
                  <a:moveTo>
                    <a:pt x="406" y="125"/>
                  </a:moveTo>
                  <a:lnTo>
                    <a:pt x="406" y="125"/>
                  </a:lnTo>
                  <a:cubicBezTo>
                    <a:pt x="469" y="250"/>
                    <a:pt x="406" y="344"/>
                    <a:pt x="313" y="407"/>
                  </a:cubicBezTo>
                  <a:cubicBezTo>
                    <a:pt x="219" y="438"/>
                    <a:pt x="94" y="407"/>
                    <a:pt x="31" y="282"/>
                  </a:cubicBezTo>
                  <a:cubicBezTo>
                    <a:pt x="0" y="188"/>
                    <a:pt x="63" y="63"/>
                    <a:pt x="156" y="32"/>
                  </a:cubicBezTo>
                  <a:cubicBezTo>
                    <a:pt x="250" y="0"/>
                    <a:pt x="375" y="32"/>
                    <a:pt x="406" y="125"/>
                  </a:cubicBezTo>
                </a:path>
              </a:pathLst>
            </a:custGeom>
            <a:grpFill/>
            <a:ln>
              <a:noFill/>
            </a:ln>
            <a:effectLst/>
          </p:spPr>
          <p:txBody>
            <a:bodyPr wrap="none" anchor="ctr"/>
            <a:lstStyle/>
            <a:p>
              <a:endParaRPr lang="en-US" sz="1800" dirty="0">
                <a:latin typeface="微软雅黑" panose="020B0503020204020204" charset="-122"/>
              </a:endParaRPr>
            </a:p>
          </p:txBody>
        </p:sp>
        <p:sp>
          <p:nvSpPr>
            <p:cNvPr id="47" name="Freeform 38"/>
            <p:cNvSpPr>
              <a:spLocks noChangeArrowheads="1"/>
            </p:cNvSpPr>
            <p:nvPr/>
          </p:nvSpPr>
          <p:spPr bwMode="auto">
            <a:xfrm>
              <a:off x="9555638" y="2632273"/>
              <a:ext cx="146510" cy="155301"/>
            </a:xfrm>
            <a:custGeom>
              <a:avLst/>
              <a:gdLst>
                <a:gd name="T0" fmla="*/ 313 w 439"/>
                <a:gd name="T1" fmla="*/ 406 h 469"/>
                <a:gd name="T2" fmla="*/ 313 w 439"/>
                <a:gd name="T3" fmla="*/ 406 h 469"/>
                <a:gd name="T4" fmla="*/ 32 w 439"/>
                <a:gd name="T5" fmla="*/ 312 h 469"/>
                <a:gd name="T6" fmla="*/ 157 w 439"/>
                <a:gd name="T7" fmla="*/ 31 h 469"/>
                <a:gd name="T8" fmla="*/ 406 w 439"/>
                <a:gd name="T9" fmla="*/ 156 h 469"/>
                <a:gd name="T10" fmla="*/ 313 w 439"/>
                <a:gd name="T11" fmla="*/ 406 h 469"/>
              </a:gdLst>
              <a:ahLst/>
              <a:cxnLst>
                <a:cxn ang="0">
                  <a:pos x="T0" y="T1"/>
                </a:cxn>
                <a:cxn ang="0">
                  <a:pos x="T2" y="T3"/>
                </a:cxn>
                <a:cxn ang="0">
                  <a:pos x="T4" y="T5"/>
                </a:cxn>
                <a:cxn ang="0">
                  <a:pos x="T6" y="T7"/>
                </a:cxn>
                <a:cxn ang="0">
                  <a:pos x="T8" y="T9"/>
                </a:cxn>
                <a:cxn ang="0">
                  <a:pos x="T10" y="T11"/>
                </a:cxn>
              </a:cxnLst>
              <a:rect l="0" t="0" r="r" b="b"/>
              <a:pathLst>
                <a:path w="439" h="469">
                  <a:moveTo>
                    <a:pt x="313" y="406"/>
                  </a:moveTo>
                  <a:lnTo>
                    <a:pt x="313" y="406"/>
                  </a:lnTo>
                  <a:cubicBezTo>
                    <a:pt x="188" y="468"/>
                    <a:pt x="94" y="406"/>
                    <a:pt x="32" y="312"/>
                  </a:cubicBezTo>
                  <a:cubicBezTo>
                    <a:pt x="0" y="187"/>
                    <a:pt x="63" y="93"/>
                    <a:pt x="157" y="31"/>
                  </a:cubicBezTo>
                  <a:cubicBezTo>
                    <a:pt x="250" y="0"/>
                    <a:pt x="375" y="62"/>
                    <a:pt x="406" y="156"/>
                  </a:cubicBezTo>
                  <a:cubicBezTo>
                    <a:pt x="438" y="250"/>
                    <a:pt x="406" y="375"/>
                    <a:pt x="313" y="406"/>
                  </a:cubicBezTo>
                </a:path>
              </a:pathLst>
            </a:custGeom>
            <a:grpFill/>
            <a:ln>
              <a:noFill/>
            </a:ln>
            <a:effectLst/>
          </p:spPr>
          <p:txBody>
            <a:bodyPr wrap="none" anchor="ctr"/>
            <a:lstStyle/>
            <a:p>
              <a:endParaRPr lang="en-US" sz="1800" dirty="0">
                <a:latin typeface="微软雅黑" panose="020B0503020204020204" charset="-122"/>
              </a:endParaRPr>
            </a:p>
          </p:txBody>
        </p:sp>
        <p:sp>
          <p:nvSpPr>
            <p:cNvPr id="48" name="Freeform 39"/>
            <p:cNvSpPr>
              <a:spLocks noChangeArrowheads="1"/>
            </p:cNvSpPr>
            <p:nvPr/>
          </p:nvSpPr>
          <p:spPr bwMode="auto">
            <a:xfrm>
              <a:off x="10480116" y="4853365"/>
              <a:ext cx="145045" cy="146510"/>
            </a:xfrm>
            <a:custGeom>
              <a:avLst/>
              <a:gdLst>
                <a:gd name="T0" fmla="*/ 281 w 438"/>
                <a:gd name="T1" fmla="*/ 406 h 439"/>
                <a:gd name="T2" fmla="*/ 281 w 438"/>
                <a:gd name="T3" fmla="*/ 406 h 439"/>
                <a:gd name="T4" fmla="*/ 31 w 438"/>
                <a:gd name="T5" fmla="*/ 281 h 439"/>
                <a:gd name="T6" fmla="*/ 125 w 438"/>
                <a:gd name="T7" fmla="*/ 31 h 439"/>
                <a:gd name="T8" fmla="*/ 406 w 438"/>
                <a:gd name="T9" fmla="*/ 156 h 439"/>
                <a:gd name="T10" fmla="*/ 281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281" y="406"/>
                  </a:moveTo>
                  <a:lnTo>
                    <a:pt x="281" y="406"/>
                  </a:lnTo>
                  <a:cubicBezTo>
                    <a:pt x="187" y="438"/>
                    <a:pt x="62" y="406"/>
                    <a:pt x="31" y="281"/>
                  </a:cubicBezTo>
                  <a:cubicBezTo>
                    <a:pt x="0" y="188"/>
                    <a:pt x="31" y="63"/>
                    <a:pt x="125" y="31"/>
                  </a:cubicBezTo>
                  <a:cubicBezTo>
                    <a:pt x="250" y="0"/>
                    <a:pt x="343" y="31"/>
                    <a:pt x="406" y="156"/>
                  </a:cubicBezTo>
                  <a:cubicBezTo>
                    <a:pt x="437" y="250"/>
                    <a:pt x="375" y="344"/>
                    <a:pt x="281" y="406"/>
                  </a:cubicBezTo>
                </a:path>
              </a:pathLst>
            </a:custGeom>
            <a:grpFill/>
            <a:ln>
              <a:noFill/>
            </a:ln>
            <a:effectLst/>
          </p:spPr>
          <p:txBody>
            <a:bodyPr wrap="none" anchor="ctr"/>
            <a:lstStyle/>
            <a:p>
              <a:endParaRPr lang="en-US" sz="1800" dirty="0">
                <a:latin typeface="微软雅黑" panose="020B0503020204020204" charset="-122"/>
              </a:endParaRPr>
            </a:p>
          </p:txBody>
        </p:sp>
        <p:sp>
          <p:nvSpPr>
            <p:cNvPr id="49" name="Freeform 40"/>
            <p:cNvSpPr>
              <a:spLocks noChangeArrowheads="1"/>
            </p:cNvSpPr>
            <p:nvPr/>
          </p:nvSpPr>
          <p:spPr bwMode="auto">
            <a:xfrm>
              <a:off x="10251561" y="4926620"/>
              <a:ext cx="146510" cy="134789"/>
            </a:xfrm>
            <a:custGeom>
              <a:avLst/>
              <a:gdLst>
                <a:gd name="T0" fmla="*/ 188 w 439"/>
                <a:gd name="T1" fmla="*/ 0 h 407"/>
                <a:gd name="T2" fmla="*/ 188 w 439"/>
                <a:gd name="T3" fmla="*/ 0 h 407"/>
                <a:gd name="T4" fmla="*/ 406 w 439"/>
                <a:gd name="T5" fmla="*/ 156 h 407"/>
                <a:gd name="T6" fmla="*/ 250 w 439"/>
                <a:gd name="T7" fmla="*/ 406 h 407"/>
                <a:gd name="T8" fmla="*/ 31 w 439"/>
                <a:gd name="T9" fmla="*/ 250 h 407"/>
                <a:gd name="T10" fmla="*/ 188 w 439"/>
                <a:gd name="T11" fmla="*/ 0 h 407"/>
              </a:gdLst>
              <a:ahLst/>
              <a:cxnLst>
                <a:cxn ang="0">
                  <a:pos x="T0" y="T1"/>
                </a:cxn>
                <a:cxn ang="0">
                  <a:pos x="T2" y="T3"/>
                </a:cxn>
                <a:cxn ang="0">
                  <a:pos x="T4" y="T5"/>
                </a:cxn>
                <a:cxn ang="0">
                  <a:pos x="T6" y="T7"/>
                </a:cxn>
                <a:cxn ang="0">
                  <a:pos x="T8" y="T9"/>
                </a:cxn>
                <a:cxn ang="0">
                  <a:pos x="T10" y="T11"/>
                </a:cxn>
              </a:cxnLst>
              <a:rect l="0" t="0" r="r" b="b"/>
              <a:pathLst>
                <a:path w="439" h="407">
                  <a:moveTo>
                    <a:pt x="188" y="0"/>
                  </a:moveTo>
                  <a:lnTo>
                    <a:pt x="188" y="0"/>
                  </a:lnTo>
                  <a:cubicBezTo>
                    <a:pt x="281" y="0"/>
                    <a:pt x="406" y="62"/>
                    <a:pt x="406" y="156"/>
                  </a:cubicBezTo>
                  <a:cubicBezTo>
                    <a:pt x="438" y="281"/>
                    <a:pt x="375" y="375"/>
                    <a:pt x="250" y="406"/>
                  </a:cubicBezTo>
                  <a:cubicBezTo>
                    <a:pt x="156" y="406"/>
                    <a:pt x="31" y="344"/>
                    <a:pt x="31" y="250"/>
                  </a:cubicBezTo>
                  <a:cubicBezTo>
                    <a:pt x="0" y="125"/>
                    <a:pt x="63" y="31"/>
                    <a:pt x="188" y="0"/>
                  </a:cubicBezTo>
                </a:path>
              </a:pathLst>
            </a:custGeom>
            <a:grpFill/>
            <a:ln>
              <a:noFill/>
            </a:ln>
            <a:effectLst/>
          </p:spPr>
          <p:txBody>
            <a:bodyPr wrap="none" anchor="ctr"/>
            <a:lstStyle/>
            <a:p>
              <a:endParaRPr lang="en-US" sz="1800" dirty="0">
                <a:latin typeface="微软雅黑" panose="020B0503020204020204" charset="-122"/>
              </a:endParaRPr>
            </a:p>
          </p:txBody>
        </p:sp>
        <p:sp>
          <p:nvSpPr>
            <p:cNvPr id="50" name="Freeform 41"/>
            <p:cNvSpPr>
              <a:spLocks noChangeArrowheads="1"/>
            </p:cNvSpPr>
            <p:nvPr/>
          </p:nvSpPr>
          <p:spPr bwMode="auto">
            <a:xfrm>
              <a:off x="9784194" y="2570739"/>
              <a:ext cx="145045" cy="146510"/>
            </a:xfrm>
            <a:custGeom>
              <a:avLst/>
              <a:gdLst>
                <a:gd name="T0" fmla="*/ 187 w 438"/>
                <a:gd name="T1" fmla="*/ 0 h 439"/>
                <a:gd name="T2" fmla="*/ 187 w 438"/>
                <a:gd name="T3" fmla="*/ 0 h 439"/>
                <a:gd name="T4" fmla="*/ 406 w 438"/>
                <a:gd name="T5" fmla="*/ 156 h 439"/>
                <a:gd name="T6" fmla="*/ 250 w 438"/>
                <a:gd name="T7" fmla="*/ 406 h 439"/>
                <a:gd name="T8" fmla="*/ 31 w 438"/>
                <a:gd name="T9" fmla="*/ 250 h 439"/>
                <a:gd name="T10" fmla="*/ 187 w 438"/>
                <a:gd name="T11" fmla="*/ 0 h 439"/>
              </a:gdLst>
              <a:ahLst/>
              <a:cxnLst>
                <a:cxn ang="0">
                  <a:pos x="T0" y="T1"/>
                </a:cxn>
                <a:cxn ang="0">
                  <a:pos x="T2" y="T3"/>
                </a:cxn>
                <a:cxn ang="0">
                  <a:pos x="T4" y="T5"/>
                </a:cxn>
                <a:cxn ang="0">
                  <a:pos x="T6" y="T7"/>
                </a:cxn>
                <a:cxn ang="0">
                  <a:pos x="T8" y="T9"/>
                </a:cxn>
                <a:cxn ang="0">
                  <a:pos x="T10" y="T11"/>
                </a:cxn>
              </a:cxnLst>
              <a:rect l="0" t="0" r="r" b="b"/>
              <a:pathLst>
                <a:path w="438" h="439">
                  <a:moveTo>
                    <a:pt x="187" y="0"/>
                  </a:moveTo>
                  <a:lnTo>
                    <a:pt x="187" y="0"/>
                  </a:lnTo>
                  <a:cubicBezTo>
                    <a:pt x="281" y="0"/>
                    <a:pt x="375" y="63"/>
                    <a:pt x="406" y="156"/>
                  </a:cubicBezTo>
                  <a:cubicBezTo>
                    <a:pt x="437" y="281"/>
                    <a:pt x="375" y="375"/>
                    <a:pt x="250" y="406"/>
                  </a:cubicBezTo>
                  <a:cubicBezTo>
                    <a:pt x="156" y="438"/>
                    <a:pt x="31" y="344"/>
                    <a:pt x="31" y="250"/>
                  </a:cubicBezTo>
                  <a:cubicBezTo>
                    <a:pt x="0" y="125"/>
                    <a:pt x="62" y="31"/>
                    <a:pt x="187" y="0"/>
                  </a:cubicBezTo>
                </a:path>
              </a:pathLst>
            </a:custGeom>
            <a:grpFill/>
            <a:ln>
              <a:noFill/>
            </a:ln>
            <a:effectLst/>
          </p:spPr>
          <p:txBody>
            <a:bodyPr wrap="none" anchor="ctr"/>
            <a:lstStyle/>
            <a:p>
              <a:endParaRPr lang="en-US" sz="1800" dirty="0">
                <a:latin typeface="微软雅黑" panose="020B0503020204020204" charset="-122"/>
              </a:endParaRPr>
            </a:p>
          </p:txBody>
        </p:sp>
        <p:sp>
          <p:nvSpPr>
            <p:cNvPr id="51" name="Freeform 42"/>
            <p:cNvSpPr>
              <a:spLocks noChangeArrowheads="1"/>
            </p:cNvSpPr>
            <p:nvPr/>
          </p:nvSpPr>
          <p:spPr bwMode="auto">
            <a:xfrm>
              <a:off x="11196551" y="3515729"/>
              <a:ext cx="145045" cy="134789"/>
            </a:xfrm>
            <a:custGeom>
              <a:avLst/>
              <a:gdLst>
                <a:gd name="T0" fmla="*/ 406 w 438"/>
                <a:gd name="T1" fmla="*/ 156 h 407"/>
                <a:gd name="T2" fmla="*/ 406 w 438"/>
                <a:gd name="T3" fmla="*/ 156 h 407"/>
                <a:gd name="T4" fmla="*/ 250 w 438"/>
                <a:gd name="T5" fmla="*/ 406 h 407"/>
                <a:gd name="T6" fmla="*/ 31 w 438"/>
                <a:gd name="T7" fmla="*/ 250 h 407"/>
                <a:gd name="T8" fmla="*/ 187 w 438"/>
                <a:gd name="T9" fmla="*/ 0 h 407"/>
                <a:gd name="T10" fmla="*/ 406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406" y="156"/>
                  </a:moveTo>
                  <a:lnTo>
                    <a:pt x="406" y="156"/>
                  </a:lnTo>
                  <a:cubicBezTo>
                    <a:pt x="437" y="281"/>
                    <a:pt x="375" y="375"/>
                    <a:pt x="250" y="406"/>
                  </a:cubicBezTo>
                  <a:cubicBezTo>
                    <a:pt x="156" y="406"/>
                    <a:pt x="31" y="344"/>
                    <a:pt x="31" y="250"/>
                  </a:cubicBezTo>
                  <a:cubicBezTo>
                    <a:pt x="0" y="125"/>
                    <a:pt x="62" y="31"/>
                    <a:pt x="187" y="0"/>
                  </a:cubicBezTo>
                  <a:cubicBezTo>
                    <a:pt x="281" y="0"/>
                    <a:pt x="375" y="62"/>
                    <a:pt x="406" y="156"/>
                  </a:cubicBezTo>
                </a:path>
              </a:pathLst>
            </a:custGeom>
            <a:grpFill/>
            <a:ln>
              <a:noFill/>
            </a:ln>
            <a:effectLst/>
          </p:spPr>
          <p:txBody>
            <a:bodyPr wrap="none" anchor="ctr"/>
            <a:lstStyle/>
            <a:p>
              <a:endParaRPr lang="en-US" sz="1800" dirty="0">
                <a:latin typeface="微软雅黑" panose="020B0503020204020204" charset="-122"/>
              </a:endParaRPr>
            </a:p>
          </p:txBody>
        </p:sp>
        <p:sp>
          <p:nvSpPr>
            <p:cNvPr id="52" name="Freeform 43"/>
            <p:cNvSpPr>
              <a:spLocks noChangeArrowheads="1"/>
            </p:cNvSpPr>
            <p:nvPr/>
          </p:nvSpPr>
          <p:spPr bwMode="auto">
            <a:xfrm>
              <a:off x="10677905" y="2746551"/>
              <a:ext cx="156765" cy="146510"/>
            </a:xfrm>
            <a:custGeom>
              <a:avLst/>
              <a:gdLst>
                <a:gd name="T0" fmla="*/ 344 w 470"/>
                <a:gd name="T1" fmla="*/ 63 h 439"/>
                <a:gd name="T2" fmla="*/ 344 w 470"/>
                <a:gd name="T3" fmla="*/ 63 h 439"/>
                <a:gd name="T4" fmla="*/ 407 w 470"/>
                <a:gd name="T5" fmla="*/ 313 h 439"/>
                <a:gd name="T6" fmla="*/ 125 w 470"/>
                <a:gd name="T7" fmla="*/ 375 h 439"/>
                <a:gd name="T8" fmla="*/ 63 w 470"/>
                <a:gd name="T9" fmla="*/ 94 h 439"/>
                <a:gd name="T10" fmla="*/ 344 w 470"/>
                <a:gd name="T11" fmla="*/ 63 h 439"/>
              </a:gdLst>
              <a:ahLst/>
              <a:cxnLst>
                <a:cxn ang="0">
                  <a:pos x="T0" y="T1"/>
                </a:cxn>
                <a:cxn ang="0">
                  <a:pos x="T2" y="T3"/>
                </a:cxn>
                <a:cxn ang="0">
                  <a:pos x="T4" y="T5"/>
                </a:cxn>
                <a:cxn ang="0">
                  <a:pos x="T6" y="T7"/>
                </a:cxn>
                <a:cxn ang="0">
                  <a:pos x="T8" y="T9"/>
                </a:cxn>
                <a:cxn ang="0">
                  <a:pos x="T10" y="T11"/>
                </a:cxn>
              </a:cxnLst>
              <a:rect l="0" t="0" r="r" b="b"/>
              <a:pathLst>
                <a:path w="470" h="439">
                  <a:moveTo>
                    <a:pt x="344" y="63"/>
                  </a:moveTo>
                  <a:lnTo>
                    <a:pt x="344" y="63"/>
                  </a:lnTo>
                  <a:cubicBezTo>
                    <a:pt x="438" y="125"/>
                    <a:pt x="469" y="250"/>
                    <a:pt x="407" y="313"/>
                  </a:cubicBezTo>
                  <a:cubicBezTo>
                    <a:pt x="344" y="407"/>
                    <a:pt x="219" y="438"/>
                    <a:pt x="125" y="375"/>
                  </a:cubicBezTo>
                  <a:cubicBezTo>
                    <a:pt x="32" y="313"/>
                    <a:pt x="0" y="188"/>
                    <a:pt x="63" y="94"/>
                  </a:cubicBezTo>
                  <a:cubicBezTo>
                    <a:pt x="125" y="0"/>
                    <a:pt x="250" y="0"/>
                    <a:pt x="344" y="63"/>
                  </a:cubicBezTo>
                </a:path>
              </a:pathLst>
            </a:custGeom>
            <a:grpFill/>
            <a:ln>
              <a:noFill/>
            </a:ln>
            <a:effectLst/>
          </p:spPr>
          <p:txBody>
            <a:bodyPr wrap="none" anchor="ctr"/>
            <a:lstStyle/>
            <a:p>
              <a:endParaRPr lang="en-US" sz="1800" dirty="0">
                <a:latin typeface="微软雅黑" panose="020B0503020204020204" charset="-122"/>
              </a:endParaRPr>
            </a:p>
          </p:txBody>
        </p:sp>
        <p:sp>
          <p:nvSpPr>
            <p:cNvPr id="53" name="Freeform 44"/>
            <p:cNvSpPr>
              <a:spLocks noChangeArrowheads="1"/>
            </p:cNvSpPr>
            <p:nvPr/>
          </p:nvSpPr>
          <p:spPr bwMode="auto">
            <a:xfrm>
              <a:off x="9016481" y="3079129"/>
              <a:ext cx="156765" cy="146510"/>
            </a:xfrm>
            <a:custGeom>
              <a:avLst/>
              <a:gdLst>
                <a:gd name="T0" fmla="*/ 407 w 470"/>
                <a:gd name="T1" fmla="*/ 313 h 439"/>
                <a:gd name="T2" fmla="*/ 407 w 470"/>
                <a:gd name="T3" fmla="*/ 313 h 439"/>
                <a:gd name="T4" fmla="*/ 125 w 470"/>
                <a:gd name="T5" fmla="*/ 375 h 439"/>
                <a:gd name="T6" fmla="*/ 63 w 470"/>
                <a:gd name="T7" fmla="*/ 94 h 439"/>
                <a:gd name="T8" fmla="*/ 344 w 470"/>
                <a:gd name="T9" fmla="*/ 63 h 439"/>
                <a:gd name="T10" fmla="*/ 407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407" y="313"/>
                  </a:moveTo>
                  <a:lnTo>
                    <a:pt x="407" y="313"/>
                  </a:lnTo>
                  <a:cubicBezTo>
                    <a:pt x="344" y="407"/>
                    <a:pt x="219" y="438"/>
                    <a:pt x="125" y="375"/>
                  </a:cubicBezTo>
                  <a:cubicBezTo>
                    <a:pt x="32" y="313"/>
                    <a:pt x="0" y="188"/>
                    <a:pt x="63" y="94"/>
                  </a:cubicBezTo>
                  <a:cubicBezTo>
                    <a:pt x="125" y="0"/>
                    <a:pt x="250" y="0"/>
                    <a:pt x="344" y="63"/>
                  </a:cubicBezTo>
                  <a:cubicBezTo>
                    <a:pt x="438" y="125"/>
                    <a:pt x="469" y="219"/>
                    <a:pt x="407" y="313"/>
                  </a:cubicBezTo>
                </a:path>
              </a:pathLst>
            </a:custGeom>
            <a:grpFill/>
            <a:ln>
              <a:noFill/>
            </a:ln>
            <a:effectLst/>
          </p:spPr>
          <p:txBody>
            <a:bodyPr wrap="none" anchor="ctr"/>
            <a:lstStyle/>
            <a:p>
              <a:endParaRPr lang="en-US" sz="1800" dirty="0">
                <a:latin typeface="微软雅黑" panose="020B0503020204020204" charset="-122"/>
              </a:endParaRPr>
            </a:p>
          </p:txBody>
        </p:sp>
        <p:sp>
          <p:nvSpPr>
            <p:cNvPr id="54" name="Freeform 45"/>
            <p:cNvSpPr>
              <a:spLocks noChangeArrowheads="1"/>
            </p:cNvSpPr>
            <p:nvPr/>
          </p:nvSpPr>
          <p:spPr bwMode="auto">
            <a:xfrm>
              <a:off x="11009018" y="4407975"/>
              <a:ext cx="156765" cy="156766"/>
            </a:xfrm>
            <a:custGeom>
              <a:avLst/>
              <a:gdLst>
                <a:gd name="T0" fmla="*/ 407 w 470"/>
                <a:gd name="T1" fmla="*/ 344 h 470"/>
                <a:gd name="T2" fmla="*/ 407 w 470"/>
                <a:gd name="T3" fmla="*/ 344 h 470"/>
                <a:gd name="T4" fmla="*/ 125 w 470"/>
                <a:gd name="T5" fmla="*/ 407 h 470"/>
                <a:gd name="T6" fmla="*/ 63 w 470"/>
                <a:gd name="T7" fmla="*/ 125 h 470"/>
                <a:gd name="T8" fmla="*/ 344 w 470"/>
                <a:gd name="T9" fmla="*/ 63 h 470"/>
                <a:gd name="T10" fmla="*/ 407 w 470"/>
                <a:gd name="T11" fmla="*/ 344 h 470"/>
              </a:gdLst>
              <a:ahLst/>
              <a:cxnLst>
                <a:cxn ang="0">
                  <a:pos x="T0" y="T1"/>
                </a:cxn>
                <a:cxn ang="0">
                  <a:pos x="T2" y="T3"/>
                </a:cxn>
                <a:cxn ang="0">
                  <a:pos x="T4" y="T5"/>
                </a:cxn>
                <a:cxn ang="0">
                  <a:pos x="T6" y="T7"/>
                </a:cxn>
                <a:cxn ang="0">
                  <a:pos x="T8" y="T9"/>
                </a:cxn>
                <a:cxn ang="0">
                  <a:pos x="T10" y="T11"/>
                </a:cxn>
              </a:cxnLst>
              <a:rect l="0" t="0" r="r" b="b"/>
              <a:pathLst>
                <a:path w="470" h="470">
                  <a:moveTo>
                    <a:pt x="407" y="344"/>
                  </a:moveTo>
                  <a:lnTo>
                    <a:pt x="407" y="344"/>
                  </a:lnTo>
                  <a:cubicBezTo>
                    <a:pt x="344" y="438"/>
                    <a:pt x="219" y="469"/>
                    <a:pt x="125" y="407"/>
                  </a:cubicBezTo>
                  <a:cubicBezTo>
                    <a:pt x="32" y="344"/>
                    <a:pt x="0" y="219"/>
                    <a:pt x="63" y="125"/>
                  </a:cubicBezTo>
                  <a:cubicBezTo>
                    <a:pt x="125" y="32"/>
                    <a:pt x="250" y="0"/>
                    <a:pt x="344" y="63"/>
                  </a:cubicBezTo>
                  <a:cubicBezTo>
                    <a:pt x="438" y="125"/>
                    <a:pt x="469" y="250"/>
                    <a:pt x="407" y="344"/>
                  </a:cubicBezTo>
                </a:path>
              </a:pathLst>
            </a:custGeom>
            <a:grpFill/>
            <a:ln>
              <a:noFill/>
            </a:ln>
            <a:effectLst/>
          </p:spPr>
          <p:txBody>
            <a:bodyPr wrap="none" anchor="ctr"/>
            <a:lstStyle/>
            <a:p>
              <a:endParaRPr lang="en-US" sz="1800" dirty="0">
                <a:latin typeface="微软雅黑" panose="020B0503020204020204" charset="-122"/>
              </a:endParaRPr>
            </a:p>
          </p:txBody>
        </p:sp>
        <p:sp>
          <p:nvSpPr>
            <p:cNvPr id="55" name="Freeform 46"/>
            <p:cNvSpPr>
              <a:spLocks noChangeArrowheads="1"/>
            </p:cNvSpPr>
            <p:nvPr/>
          </p:nvSpPr>
          <p:spPr bwMode="auto">
            <a:xfrm>
              <a:off x="10251561" y="2570739"/>
              <a:ext cx="146510" cy="146510"/>
            </a:xfrm>
            <a:custGeom>
              <a:avLst/>
              <a:gdLst>
                <a:gd name="T0" fmla="*/ 250 w 439"/>
                <a:gd name="T1" fmla="*/ 0 h 439"/>
                <a:gd name="T2" fmla="*/ 250 w 439"/>
                <a:gd name="T3" fmla="*/ 0 h 439"/>
                <a:gd name="T4" fmla="*/ 406 w 439"/>
                <a:gd name="T5" fmla="*/ 250 h 439"/>
                <a:gd name="T6" fmla="*/ 188 w 439"/>
                <a:gd name="T7" fmla="*/ 406 h 439"/>
                <a:gd name="T8" fmla="*/ 31 w 439"/>
                <a:gd name="T9" fmla="*/ 156 h 439"/>
                <a:gd name="T10" fmla="*/ 250 w 439"/>
                <a:gd name="T11" fmla="*/ 0 h 439"/>
              </a:gdLst>
              <a:ahLst/>
              <a:cxnLst>
                <a:cxn ang="0">
                  <a:pos x="T0" y="T1"/>
                </a:cxn>
                <a:cxn ang="0">
                  <a:pos x="T2" y="T3"/>
                </a:cxn>
                <a:cxn ang="0">
                  <a:pos x="T4" y="T5"/>
                </a:cxn>
                <a:cxn ang="0">
                  <a:pos x="T6" y="T7"/>
                </a:cxn>
                <a:cxn ang="0">
                  <a:pos x="T8" y="T9"/>
                </a:cxn>
                <a:cxn ang="0">
                  <a:pos x="T10" y="T11"/>
                </a:cxn>
              </a:cxnLst>
              <a:rect l="0" t="0" r="r" b="b"/>
              <a:pathLst>
                <a:path w="439" h="439">
                  <a:moveTo>
                    <a:pt x="250" y="0"/>
                  </a:moveTo>
                  <a:lnTo>
                    <a:pt x="250" y="0"/>
                  </a:lnTo>
                  <a:cubicBezTo>
                    <a:pt x="375" y="31"/>
                    <a:pt x="438" y="125"/>
                    <a:pt x="406" y="250"/>
                  </a:cubicBezTo>
                  <a:cubicBezTo>
                    <a:pt x="406" y="344"/>
                    <a:pt x="281" y="438"/>
                    <a:pt x="188" y="406"/>
                  </a:cubicBezTo>
                  <a:cubicBezTo>
                    <a:pt x="63" y="375"/>
                    <a:pt x="0" y="281"/>
                    <a:pt x="31" y="156"/>
                  </a:cubicBezTo>
                  <a:cubicBezTo>
                    <a:pt x="31" y="63"/>
                    <a:pt x="156" y="0"/>
                    <a:pt x="250" y="0"/>
                  </a:cubicBezTo>
                </a:path>
              </a:pathLst>
            </a:custGeom>
            <a:grpFill/>
            <a:ln>
              <a:noFill/>
            </a:ln>
            <a:effectLst/>
          </p:spPr>
          <p:txBody>
            <a:bodyPr wrap="none" anchor="ctr"/>
            <a:lstStyle/>
            <a:p>
              <a:endParaRPr lang="en-US" sz="1800" dirty="0">
                <a:latin typeface="微软雅黑" panose="020B0503020204020204" charset="-122"/>
              </a:endParaRPr>
            </a:p>
          </p:txBody>
        </p:sp>
        <p:sp>
          <p:nvSpPr>
            <p:cNvPr id="56" name="Freeform 47"/>
            <p:cNvSpPr>
              <a:spLocks noChangeArrowheads="1"/>
            </p:cNvSpPr>
            <p:nvPr/>
          </p:nvSpPr>
          <p:spPr bwMode="auto">
            <a:xfrm>
              <a:off x="8840669" y="3515729"/>
              <a:ext cx="145045" cy="134789"/>
            </a:xfrm>
            <a:custGeom>
              <a:avLst/>
              <a:gdLst>
                <a:gd name="T0" fmla="*/ 405 w 438"/>
                <a:gd name="T1" fmla="*/ 250 h 407"/>
                <a:gd name="T2" fmla="*/ 405 w 438"/>
                <a:gd name="T3" fmla="*/ 250 h 407"/>
                <a:gd name="T4" fmla="*/ 187 w 438"/>
                <a:gd name="T5" fmla="*/ 406 h 407"/>
                <a:gd name="T6" fmla="*/ 31 w 438"/>
                <a:gd name="T7" fmla="*/ 156 h 407"/>
                <a:gd name="T8" fmla="*/ 249 w 438"/>
                <a:gd name="T9" fmla="*/ 0 h 407"/>
                <a:gd name="T10" fmla="*/ 405 w 438"/>
                <a:gd name="T11" fmla="*/ 250 h 407"/>
              </a:gdLst>
              <a:ahLst/>
              <a:cxnLst>
                <a:cxn ang="0">
                  <a:pos x="T0" y="T1"/>
                </a:cxn>
                <a:cxn ang="0">
                  <a:pos x="T2" y="T3"/>
                </a:cxn>
                <a:cxn ang="0">
                  <a:pos x="T4" y="T5"/>
                </a:cxn>
                <a:cxn ang="0">
                  <a:pos x="T6" y="T7"/>
                </a:cxn>
                <a:cxn ang="0">
                  <a:pos x="T8" y="T9"/>
                </a:cxn>
                <a:cxn ang="0">
                  <a:pos x="T10" y="T11"/>
                </a:cxn>
              </a:cxnLst>
              <a:rect l="0" t="0" r="r" b="b"/>
              <a:pathLst>
                <a:path w="438" h="407">
                  <a:moveTo>
                    <a:pt x="405" y="250"/>
                  </a:moveTo>
                  <a:lnTo>
                    <a:pt x="405" y="250"/>
                  </a:lnTo>
                  <a:cubicBezTo>
                    <a:pt x="405" y="344"/>
                    <a:pt x="280" y="406"/>
                    <a:pt x="187" y="406"/>
                  </a:cubicBezTo>
                  <a:cubicBezTo>
                    <a:pt x="63" y="375"/>
                    <a:pt x="0" y="281"/>
                    <a:pt x="31" y="156"/>
                  </a:cubicBezTo>
                  <a:cubicBezTo>
                    <a:pt x="63" y="62"/>
                    <a:pt x="156" y="0"/>
                    <a:pt x="249" y="0"/>
                  </a:cubicBezTo>
                  <a:cubicBezTo>
                    <a:pt x="374" y="31"/>
                    <a:pt x="437" y="125"/>
                    <a:pt x="405" y="250"/>
                  </a:cubicBezTo>
                </a:path>
              </a:pathLst>
            </a:custGeom>
            <a:grpFill/>
            <a:ln>
              <a:noFill/>
            </a:ln>
            <a:effectLst/>
          </p:spPr>
          <p:txBody>
            <a:bodyPr wrap="none" anchor="ctr"/>
            <a:lstStyle/>
            <a:p>
              <a:endParaRPr lang="en-US" sz="1800" dirty="0">
                <a:latin typeface="微软雅黑" panose="020B0503020204020204" charset="-122"/>
              </a:endParaRPr>
            </a:p>
          </p:txBody>
        </p:sp>
        <p:sp>
          <p:nvSpPr>
            <p:cNvPr id="57" name="Freeform 48"/>
            <p:cNvSpPr>
              <a:spLocks noChangeArrowheads="1"/>
            </p:cNvSpPr>
            <p:nvPr/>
          </p:nvSpPr>
          <p:spPr bwMode="auto">
            <a:xfrm>
              <a:off x="11196551" y="3981631"/>
              <a:ext cx="145045" cy="146510"/>
            </a:xfrm>
            <a:custGeom>
              <a:avLst/>
              <a:gdLst>
                <a:gd name="T0" fmla="*/ 406 w 438"/>
                <a:gd name="T1" fmla="*/ 250 h 439"/>
                <a:gd name="T2" fmla="*/ 406 w 438"/>
                <a:gd name="T3" fmla="*/ 250 h 439"/>
                <a:gd name="T4" fmla="*/ 187 w 438"/>
                <a:gd name="T5" fmla="*/ 406 h 439"/>
                <a:gd name="T6" fmla="*/ 31 w 438"/>
                <a:gd name="T7" fmla="*/ 156 h 439"/>
                <a:gd name="T8" fmla="*/ 250 w 438"/>
                <a:gd name="T9" fmla="*/ 0 h 439"/>
                <a:gd name="T10" fmla="*/ 406 w 438"/>
                <a:gd name="T11" fmla="*/ 250 h 439"/>
              </a:gdLst>
              <a:ahLst/>
              <a:cxnLst>
                <a:cxn ang="0">
                  <a:pos x="T0" y="T1"/>
                </a:cxn>
                <a:cxn ang="0">
                  <a:pos x="T2" y="T3"/>
                </a:cxn>
                <a:cxn ang="0">
                  <a:pos x="T4" y="T5"/>
                </a:cxn>
                <a:cxn ang="0">
                  <a:pos x="T6" y="T7"/>
                </a:cxn>
                <a:cxn ang="0">
                  <a:pos x="T8" y="T9"/>
                </a:cxn>
                <a:cxn ang="0">
                  <a:pos x="T10" y="T11"/>
                </a:cxn>
              </a:cxnLst>
              <a:rect l="0" t="0" r="r" b="b"/>
              <a:pathLst>
                <a:path w="438" h="439">
                  <a:moveTo>
                    <a:pt x="406" y="250"/>
                  </a:moveTo>
                  <a:lnTo>
                    <a:pt x="406" y="250"/>
                  </a:lnTo>
                  <a:cubicBezTo>
                    <a:pt x="375" y="344"/>
                    <a:pt x="281" y="438"/>
                    <a:pt x="187" y="406"/>
                  </a:cubicBezTo>
                  <a:cubicBezTo>
                    <a:pt x="62" y="375"/>
                    <a:pt x="0" y="281"/>
                    <a:pt x="31" y="156"/>
                  </a:cubicBezTo>
                  <a:cubicBezTo>
                    <a:pt x="31" y="63"/>
                    <a:pt x="156" y="0"/>
                    <a:pt x="250" y="0"/>
                  </a:cubicBezTo>
                  <a:cubicBezTo>
                    <a:pt x="375" y="31"/>
                    <a:pt x="437" y="125"/>
                    <a:pt x="406" y="250"/>
                  </a:cubicBezTo>
                </a:path>
              </a:pathLst>
            </a:custGeom>
            <a:grpFill/>
            <a:ln>
              <a:noFill/>
            </a:ln>
            <a:effectLst/>
          </p:spPr>
          <p:txBody>
            <a:bodyPr wrap="none" anchor="ctr"/>
            <a:lstStyle/>
            <a:p>
              <a:endParaRPr lang="en-US" sz="1800" dirty="0">
                <a:latin typeface="微软雅黑" panose="020B0503020204020204" charset="-122"/>
              </a:endParaRPr>
            </a:p>
          </p:txBody>
        </p:sp>
        <p:sp>
          <p:nvSpPr>
            <p:cNvPr id="58" name="Freeform 49"/>
            <p:cNvSpPr>
              <a:spLocks noChangeArrowheads="1"/>
            </p:cNvSpPr>
            <p:nvPr/>
          </p:nvSpPr>
          <p:spPr bwMode="auto">
            <a:xfrm>
              <a:off x="11009018" y="3079129"/>
              <a:ext cx="156765" cy="146510"/>
            </a:xfrm>
            <a:custGeom>
              <a:avLst/>
              <a:gdLst>
                <a:gd name="T0" fmla="*/ 407 w 470"/>
                <a:gd name="T1" fmla="*/ 94 h 439"/>
                <a:gd name="T2" fmla="*/ 407 w 470"/>
                <a:gd name="T3" fmla="*/ 94 h 439"/>
                <a:gd name="T4" fmla="*/ 344 w 470"/>
                <a:gd name="T5" fmla="*/ 375 h 439"/>
                <a:gd name="T6" fmla="*/ 63 w 470"/>
                <a:gd name="T7" fmla="*/ 313 h 439"/>
                <a:gd name="T8" fmla="*/ 125 w 470"/>
                <a:gd name="T9" fmla="*/ 63 h 439"/>
                <a:gd name="T10" fmla="*/ 407 w 470"/>
                <a:gd name="T11" fmla="*/ 94 h 439"/>
              </a:gdLst>
              <a:ahLst/>
              <a:cxnLst>
                <a:cxn ang="0">
                  <a:pos x="T0" y="T1"/>
                </a:cxn>
                <a:cxn ang="0">
                  <a:pos x="T2" y="T3"/>
                </a:cxn>
                <a:cxn ang="0">
                  <a:pos x="T4" y="T5"/>
                </a:cxn>
                <a:cxn ang="0">
                  <a:pos x="T6" y="T7"/>
                </a:cxn>
                <a:cxn ang="0">
                  <a:pos x="T8" y="T9"/>
                </a:cxn>
                <a:cxn ang="0">
                  <a:pos x="T10" y="T11"/>
                </a:cxn>
              </a:cxnLst>
              <a:rect l="0" t="0" r="r" b="b"/>
              <a:pathLst>
                <a:path w="470" h="439">
                  <a:moveTo>
                    <a:pt x="407" y="94"/>
                  </a:moveTo>
                  <a:lnTo>
                    <a:pt x="407" y="94"/>
                  </a:lnTo>
                  <a:cubicBezTo>
                    <a:pt x="469" y="188"/>
                    <a:pt x="438" y="313"/>
                    <a:pt x="344" y="375"/>
                  </a:cubicBezTo>
                  <a:cubicBezTo>
                    <a:pt x="250" y="438"/>
                    <a:pt x="125" y="407"/>
                    <a:pt x="63" y="313"/>
                  </a:cubicBezTo>
                  <a:cubicBezTo>
                    <a:pt x="0" y="219"/>
                    <a:pt x="32" y="125"/>
                    <a:pt x="125" y="63"/>
                  </a:cubicBezTo>
                  <a:cubicBezTo>
                    <a:pt x="219" y="0"/>
                    <a:pt x="344" y="0"/>
                    <a:pt x="407" y="94"/>
                  </a:cubicBezTo>
                </a:path>
              </a:pathLst>
            </a:custGeom>
            <a:grpFill/>
            <a:ln>
              <a:noFill/>
            </a:ln>
            <a:effectLst/>
          </p:spPr>
          <p:txBody>
            <a:bodyPr wrap="none" anchor="ctr"/>
            <a:lstStyle/>
            <a:p>
              <a:endParaRPr lang="en-US" sz="1800" dirty="0">
                <a:latin typeface="微软雅黑" panose="020B0503020204020204" charset="-122"/>
              </a:endParaRPr>
            </a:p>
          </p:txBody>
        </p:sp>
        <p:sp>
          <p:nvSpPr>
            <p:cNvPr id="59" name="Freeform 50"/>
            <p:cNvSpPr>
              <a:spLocks noChangeArrowheads="1"/>
            </p:cNvSpPr>
            <p:nvPr/>
          </p:nvSpPr>
          <p:spPr bwMode="auto">
            <a:xfrm>
              <a:off x="9349059" y="2746551"/>
              <a:ext cx="146510" cy="146510"/>
            </a:xfrm>
            <a:custGeom>
              <a:avLst/>
              <a:gdLst>
                <a:gd name="T0" fmla="*/ 344 w 439"/>
                <a:gd name="T1" fmla="*/ 375 h 439"/>
                <a:gd name="T2" fmla="*/ 344 w 439"/>
                <a:gd name="T3" fmla="*/ 375 h 439"/>
                <a:gd name="T4" fmla="*/ 63 w 439"/>
                <a:gd name="T5" fmla="*/ 313 h 439"/>
                <a:gd name="T6" fmla="*/ 125 w 439"/>
                <a:gd name="T7" fmla="*/ 63 h 439"/>
                <a:gd name="T8" fmla="*/ 407 w 439"/>
                <a:gd name="T9" fmla="*/ 94 h 439"/>
                <a:gd name="T10" fmla="*/ 344 w 439"/>
                <a:gd name="T11" fmla="*/ 375 h 439"/>
              </a:gdLst>
              <a:ahLst/>
              <a:cxnLst>
                <a:cxn ang="0">
                  <a:pos x="T0" y="T1"/>
                </a:cxn>
                <a:cxn ang="0">
                  <a:pos x="T2" y="T3"/>
                </a:cxn>
                <a:cxn ang="0">
                  <a:pos x="T4" y="T5"/>
                </a:cxn>
                <a:cxn ang="0">
                  <a:pos x="T6" y="T7"/>
                </a:cxn>
                <a:cxn ang="0">
                  <a:pos x="T8" y="T9"/>
                </a:cxn>
                <a:cxn ang="0">
                  <a:pos x="T10" y="T11"/>
                </a:cxn>
              </a:cxnLst>
              <a:rect l="0" t="0" r="r" b="b"/>
              <a:pathLst>
                <a:path w="439" h="439">
                  <a:moveTo>
                    <a:pt x="344" y="375"/>
                  </a:moveTo>
                  <a:lnTo>
                    <a:pt x="344" y="375"/>
                  </a:lnTo>
                  <a:cubicBezTo>
                    <a:pt x="250" y="438"/>
                    <a:pt x="125" y="407"/>
                    <a:pt x="63" y="313"/>
                  </a:cubicBezTo>
                  <a:cubicBezTo>
                    <a:pt x="0" y="250"/>
                    <a:pt x="32" y="125"/>
                    <a:pt x="125" y="63"/>
                  </a:cubicBezTo>
                  <a:cubicBezTo>
                    <a:pt x="219" y="0"/>
                    <a:pt x="344" y="0"/>
                    <a:pt x="407" y="94"/>
                  </a:cubicBezTo>
                  <a:cubicBezTo>
                    <a:pt x="438" y="188"/>
                    <a:pt x="438" y="313"/>
                    <a:pt x="344" y="375"/>
                  </a:cubicBezTo>
                </a:path>
              </a:pathLst>
            </a:custGeom>
            <a:grpFill/>
            <a:ln>
              <a:noFill/>
            </a:ln>
            <a:effectLst/>
          </p:spPr>
          <p:txBody>
            <a:bodyPr wrap="none" anchor="ctr"/>
            <a:lstStyle/>
            <a:p>
              <a:endParaRPr lang="en-US" sz="1800" dirty="0">
                <a:latin typeface="微软雅黑" panose="020B0503020204020204" charset="-122"/>
              </a:endParaRPr>
            </a:p>
          </p:txBody>
        </p:sp>
        <p:sp>
          <p:nvSpPr>
            <p:cNvPr id="60" name="Freeform 51"/>
            <p:cNvSpPr>
              <a:spLocks noChangeArrowheads="1"/>
            </p:cNvSpPr>
            <p:nvPr/>
          </p:nvSpPr>
          <p:spPr bwMode="auto">
            <a:xfrm>
              <a:off x="10677905" y="4739087"/>
              <a:ext cx="156765" cy="156766"/>
            </a:xfrm>
            <a:custGeom>
              <a:avLst/>
              <a:gdLst>
                <a:gd name="T0" fmla="*/ 344 w 470"/>
                <a:gd name="T1" fmla="*/ 407 h 470"/>
                <a:gd name="T2" fmla="*/ 344 w 470"/>
                <a:gd name="T3" fmla="*/ 407 h 470"/>
                <a:gd name="T4" fmla="*/ 63 w 470"/>
                <a:gd name="T5" fmla="*/ 344 h 470"/>
                <a:gd name="T6" fmla="*/ 125 w 470"/>
                <a:gd name="T7" fmla="*/ 63 h 470"/>
                <a:gd name="T8" fmla="*/ 407 w 470"/>
                <a:gd name="T9" fmla="*/ 125 h 470"/>
                <a:gd name="T10" fmla="*/ 344 w 470"/>
                <a:gd name="T11" fmla="*/ 407 h 470"/>
              </a:gdLst>
              <a:ahLst/>
              <a:cxnLst>
                <a:cxn ang="0">
                  <a:pos x="T0" y="T1"/>
                </a:cxn>
                <a:cxn ang="0">
                  <a:pos x="T2" y="T3"/>
                </a:cxn>
                <a:cxn ang="0">
                  <a:pos x="T4" y="T5"/>
                </a:cxn>
                <a:cxn ang="0">
                  <a:pos x="T6" y="T7"/>
                </a:cxn>
                <a:cxn ang="0">
                  <a:pos x="T8" y="T9"/>
                </a:cxn>
                <a:cxn ang="0">
                  <a:pos x="T10" y="T11"/>
                </a:cxn>
              </a:cxnLst>
              <a:rect l="0" t="0" r="r" b="b"/>
              <a:pathLst>
                <a:path w="470" h="470">
                  <a:moveTo>
                    <a:pt x="344" y="407"/>
                  </a:moveTo>
                  <a:lnTo>
                    <a:pt x="344" y="407"/>
                  </a:lnTo>
                  <a:cubicBezTo>
                    <a:pt x="250" y="469"/>
                    <a:pt x="125" y="438"/>
                    <a:pt x="63" y="344"/>
                  </a:cubicBezTo>
                  <a:cubicBezTo>
                    <a:pt x="0" y="250"/>
                    <a:pt x="32" y="125"/>
                    <a:pt x="125" y="63"/>
                  </a:cubicBezTo>
                  <a:cubicBezTo>
                    <a:pt x="219" y="0"/>
                    <a:pt x="344" y="32"/>
                    <a:pt x="407" y="125"/>
                  </a:cubicBezTo>
                  <a:cubicBezTo>
                    <a:pt x="469" y="219"/>
                    <a:pt x="438" y="344"/>
                    <a:pt x="344" y="407"/>
                  </a:cubicBezTo>
                </a:path>
              </a:pathLst>
            </a:custGeom>
            <a:grpFill/>
            <a:ln>
              <a:noFill/>
            </a:ln>
            <a:effectLst/>
          </p:spPr>
          <p:txBody>
            <a:bodyPr wrap="none" anchor="ctr"/>
            <a:lstStyle/>
            <a:p>
              <a:endParaRPr lang="en-US" sz="1800" dirty="0">
                <a:latin typeface="微软雅黑" panose="020B0503020204020204" charset="-122"/>
              </a:endParaRPr>
            </a:p>
          </p:txBody>
        </p:sp>
      </p:grpSp>
      <p:sp>
        <p:nvSpPr>
          <p:cNvPr id="8" name="Oval 7"/>
          <p:cNvSpPr/>
          <p:nvPr/>
        </p:nvSpPr>
        <p:spPr>
          <a:xfrm>
            <a:off x="8891608" y="4323207"/>
            <a:ext cx="747475" cy="74766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en-US" sz="1800" dirty="0">
              <a:latin typeface="微软雅黑" panose="020B0503020204020204" charset="-122"/>
            </a:endParaRPr>
          </a:p>
        </p:txBody>
      </p:sp>
      <p:sp>
        <p:nvSpPr>
          <p:cNvPr id="9" name="Oval 8"/>
          <p:cNvSpPr/>
          <p:nvPr/>
        </p:nvSpPr>
        <p:spPr>
          <a:xfrm>
            <a:off x="8035327" y="1904092"/>
            <a:ext cx="747475" cy="74766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en-US" sz="1800" dirty="0">
              <a:latin typeface="微软雅黑" panose="020B0503020204020204" charset="-122"/>
            </a:endParaRPr>
          </a:p>
        </p:txBody>
      </p:sp>
      <p:sp>
        <p:nvSpPr>
          <p:cNvPr id="61" name="Title 20"/>
          <p:cNvSpPr txBox="1"/>
          <p:nvPr/>
        </p:nvSpPr>
        <p:spPr>
          <a:xfrm>
            <a:off x="847704" y="1682874"/>
            <a:ext cx="5778938" cy="358775"/>
          </a:xfrm>
          <a:prstGeom prst="rect">
            <a:avLst/>
          </a:prstGeom>
        </p:spPr>
        <p:txBody>
          <a:bodyPr vert="horz" wrap="square" lIns="121892" tIns="0" rIns="121892"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2200" dirty="0">
                <a:solidFill>
                  <a:schemeClr val="tx2"/>
                </a:solidFill>
                <a:latin typeface="微软雅黑" panose="020B0503020204020204" charset="-122"/>
                <a:ea typeface="微软雅黑" panose="020B0503020204020204" charset="-122"/>
                <a:cs typeface="Aparajita" panose="020B0604020202020204" pitchFamily="34" charset="0"/>
              </a:rPr>
              <a:t>请在此粘贴或者输入您的文字内容</a:t>
            </a:r>
          </a:p>
        </p:txBody>
      </p:sp>
      <p:sp>
        <p:nvSpPr>
          <p:cNvPr id="62" name="Title 20"/>
          <p:cNvSpPr txBox="1"/>
          <p:nvPr/>
        </p:nvSpPr>
        <p:spPr>
          <a:xfrm>
            <a:off x="847702" y="2134008"/>
            <a:ext cx="5380541" cy="1070610"/>
          </a:xfrm>
          <a:prstGeom prst="rect">
            <a:avLst/>
          </a:prstGeom>
        </p:spPr>
        <p:txBody>
          <a:bodyPr vert="horz" wrap="square" lIns="121892" tIns="60946" rIns="121892" bIns="60946"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30000"/>
              </a:lnSpc>
            </a:pPr>
            <a:r>
              <a:rPr lang="pt-BR" sz="1200" dirty="0">
                <a:solidFill>
                  <a:schemeClr val="tx1"/>
                </a:solidFill>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63" name="Title 20"/>
          <p:cNvSpPr txBox="1"/>
          <p:nvPr/>
        </p:nvSpPr>
        <p:spPr>
          <a:xfrm>
            <a:off x="847702" y="3633022"/>
            <a:ext cx="5778938" cy="335280"/>
          </a:xfrm>
          <a:prstGeom prst="rect">
            <a:avLst/>
          </a:prstGeom>
        </p:spPr>
        <p:txBody>
          <a:bodyPr vert="horz" wrap="square" lIns="121892" tIns="0" rIns="121892"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sz="2200" dirty="0">
                <a:solidFill>
                  <a:schemeClr val="tx2"/>
                </a:solidFill>
                <a:latin typeface="微软雅黑" panose="020B0503020204020204" charset="-122"/>
                <a:ea typeface="微软雅黑" panose="020B0503020204020204" charset="-122"/>
                <a:cs typeface="Aparajita" panose="020B0604020202020204" pitchFamily="34" charset="0"/>
              </a:rPr>
              <a:t>请在此粘贴或者输入您的文字内容</a:t>
            </a:r>
          </a:p>
        </p:txBody>
      </p:sp>
      <p:sp>
        <p:nvSpPr>
          <p:cNvPr id="64" name="Title 20"/>
          <p:cNvSpPr txBox="1"/>
          <p:nvPr/>
        </p:nvSpPr>
        <p:spPr>
          <a:xfrm>
            <a:off x="847700" y="4072409"/>
            <a:ext cx="5778942" cy="1070610"/>
          </a:xfrm>
          <a:prstGeom prst="rect">
            <a:avLst/>
          </a:prstGeom>
        </p:spPr>
        <p:txBody>
          <a:bodyPr vert="horz" wrap="square" lIns="121892" tIns="60946" rIns="121892" bIns="60946"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30000"/>
              </a:lnSpc>
            </a:pPr>
            <a:r>
              <a:rPr lang="pt-BR" sz="1200" dirty="0">
                <a:solidFill>
                  <a:schemeClr val="tx1"/>
                </a:solidFill>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cxnSp>
        <p:nvCxnSpPr>
          <p:cNvPr id="65" name="Straight Connector 64"/>
          <p:cNvCxnSpPr/>
          <p:nvPr/>
        </p:nvCxnSpPr>
        <p:spPr>
          <a:xfrm>
            <a:off x="954319" y="3456193"/>
            <a:ext cx="5273925" cy="0"/>
          </a:xfrm>
          <a:prstGeom prst="line">
            <a:avLst/>
          </a:prstGeom>
          <a:ln w="12700" cmpd="sng">
            <a:solidFill>
              <a:srgbClr val="E5E5E5"/>
            </a:solidFill>
          </a:ln>
          <a:effectLst/>
        </p:spPr>
        <p:style>
          <a:lnRef idx="2">
            <a:schemeClr val="accent1"/>
          </a:lnRef>
          <a:fillRef idx="0">
            <a:schemeClr val="accent1"/>
          </a:fillRef>
          <a:effectRef idx="1">
            <a:schemeClr val="accent1"/>
          </a:effectRef>
          <a:fontRef idx="minor">
            <a:schemeClr val="tx1"/>
          </a:fontRef>
        </p:style>
      </p:cxnSp>
      <p:grpSp>
        <p:nvGrpSpPr>
          <p:cNvPr id="66" name="Group 4698"/>
          <p:cNvGrpSpPr/>
          <p:nvPr/>
        </p:nvGrpSpPr>
        <p:grpSpPr bwMode="auto">
          <a:xfrm>
            <a:off x="8181425" y="2031009"/>
            <a:ext cx="450732" cy="441797"/>
            <a:chOff x="5427663" y="4046537"/>
            <a:chExt cx="395287" cy="387350"/>
          </a:xfrm>
          <a:solidFill>
            <a:schemeClr val="bg1"/>
          </a:solidFill>
        </p:grpSpPr>
        <p:sp>
          <p:nvSpPr>
            <p:cNvPr id="67" name="Freeform 418"/>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68" name="Freeform 419"/>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69" name="Freeform 420"/>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70" name="Freeform 421"/>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71" name="Freeform 422"/>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72" name="Freeform 423"/>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73" name="Freeform 424"/>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74" name="Freeform 42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75" name="Freeform 426"/>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76" name="Freeform 427"/>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77" name="Freeform 428"/>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ndParaRPr>
            </a:p>
          </p:txBody>
        </p:sp>
      </p:grpSp>
      <p:grpSp>
        <p:nvGrpSpPr>
          <p:cNvPr id="78" name="Group 4681"/>
          <p:cNvGrpSpPr/>
          <p:nvPr/>
        </p:nvGrpSpPr>
        <p:grpSpPr bwMode="auto">
          <a:xfrm>
            <a:off x="9071599" y="4427167"/>
            <a:ext cx="368204" cy="482600"/>
            <a:chOff x="4576763" y="2300287"/>
            <a:chExt cx="276225" cy="361950"/>
          </a:xfrm>
          <a:solidFill>
            <a:schemeClr val="bg1"/>
          </a:solidFill>
        </p:grpSpPr>
        <p:sp>
          <p:nvSpPr>
            <p:cNvPr id="79"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0"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1"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2"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3"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4"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5"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6"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7"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8"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ndParaRPr>
            </a:p>
          </p:txBody>
        </p:sp>
      </p:grpSp>
      <p:sp>
        <p:nvSpPr>
          <p:cNvPr id="5"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6"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7347">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500"/>
                                        <p:tgtEl>
                                          <p:spTgt spid="6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500"/>
                                        <p:tgtEl>
                                          <p:spTgt spid="6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500"/>
                                        <p:tgtEl>
                                          <p:spTgt spid="6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500" fill="hold"/>
                                        <p:tgtEl>
                                          <p:spTgt spid="66"/>
                                        </p:tgtEl>
                                        <p:attrNameLst>
                                          <p:attrName>ppt_w</p:attrName>
                                        </p:attrNameLst>
                                      </p:cBhvr>
                                      <p:tavLst>
                                        <p:tav tm="0">
                                          <p:val>
                                            <p:fltVal val="0"/>
                                          </p:val>
                                        </p:tav>
                                        <p:tav tm="100000">
                                          <p:val>
                                            <p:strVal val="#ppt_w"/>
                                          </p:val>
                                        </p:tav>
                                      </p:tavLst>
                                    </p:anim>
                                    <p:anim calcmode="lin" valueType="num">
                                      <p:cBhvr>
                                        <p:cTn id="32" dur="500" fill="hold"/>
                                        <p:tgtEl>
                                          <p:spTgt spid="66"/>
                                        </p:tgtEl>
                                        <p:attrNameLst>
                                          <p:attrName>ppt_h</p:attrName>
                                        </p:attrNameLst>
                                      </p:cBhvr>
                                      <p:tavLst>
                                        <p:tav tm="0">
                                          <p:val>
                                            <p:fltVal val="0"/>
                                          </p:val>
                                        </p:tav>
                                        <p:tav tm="100000">
                                          <p:val>
                                            <p:strVal val="#ppt_h"/>
                                          </p:val>
                                        </p:tav>
                                      </p:tavLst>
                                    </p:anim>
                                    <p:animEffect transition="in" filter="fade">
                                      <p:cBhvr>
                                        <p:cTn id="33" dur="500"/>
                                        <p:tgtEl>
                                          <p:spTgt spid="66"/>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par>
                          <p:cTn id="38" fill="hold">
                            <p:stCondLst>
                              <p:cond delay="4000"/>
                            </p:stCondLst>
                            <p:childTnLst>
                              <p:par>
                                <p:cTn id="39" presetID="2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left)">
                                      <p:cBhvr>
                                        <p:cTn id="41" dur="500"/>
                                        <p:tgtEl>
                                          <p:spTgt spid="3"/>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500"/>
                                        <p:tgtEl>
                                          <p:spTgt spid="36"/>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par>
                          <p:cTn id="50" fill="hold">
                            <p:stCondLst>
                              <p:cond delay="5500"/>
                            </p:stCondLst>
                            <p:childTnLst>
                              <p:par>
                                <p:cTn id="51" presetID="53" presetClass="entr" presetSubtype="16" fill="hold" nodeType="afterEffect">
                                  <p:stCondLst>
                                    <p:cond delay="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Effect transition="in" filter="fade">
                                      <p:cBhvr>
                                        <p:cTn id="55"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36" grpId="0" bldLvl="0" animBg="1"/>
      <p:bldP spid="8" grpId="0" bldLvl="0" animBg="1"/>
      <p:bldP spid="9" grpId="0" bldLvl="0" animBg="1"/>
      <p:bldP spid="61" grpId="0"/>
      <p:bldP spid="62" grpId="0"/>
      <p:bldP spid="63" grpId="0"/>
      <p:bldP spid="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1606315" y="2966059"/>
            <a:ext cx="3991610" cy="416560"/>
          </a:xfrm>
          <a:prstGeom prst="rect">
            <a:avLst/>
          </a:prstGeom>
          <a:noFill/>
        </p:spPr>
        <p:txBody>
          <a:bodyPr wrap="none" lIns="91421" tIns="45711" rIns="91421" bIns="45711" rtlCol="0">
            <a:spAutoFit/>
          </a:bodyPr>
          <a:lstStyle/>
          <a:p>
            <a:pPr algn="l"/>
            <a:r>
              <a:rPr lang="id-ID" sz="2000" b="1" dirty="0">
                <a:solidFill>
                  <a:schemeClr val="tx2"/>
                </a:solidFill>
                <a:latin typeface="微软雅黑" panose="020B0503020204020204" charset="-122"/>
                <a:ea typeface="微软雅黑" panose="020B0503020204020204" charset="-122"/>
                <a:cs typeface="Aparajita" panose="020B0604020202020204" pitchFamily="34" charset="0"/>
              </a:rPr>
              <a:t>请在此粘贴或者输入您的文字内容</a:t>
            </a:r>
          </a:p>
        </p:txBody>
      </p:sp>
      <p:sp>
        <p:nvSpPr>
          <p:cNvPr id="49" name="TextBox 48"/>
          <p:cNvSpPr txBox="1"/>
          <p:nvPr/>
        </p:nvSpPr>
        <p:spPr>
          <a:xfrm>
            <a:off x="1606315" y="3275204"/>
            <a:ext cx="4167097" cy="928370"/>
          </a:xfrm>
          <a:prstGeom prst="rect">
            <a:avLst/>
          </a:prstGeom>
          <a:noFill/>
        </p:spPr>
        <p:txBody>
          <a:bodyPr wrap="square" lIns="91421" tIns="45711" rIns="91421" bIns="45711" rtlCol="0">
            <a:spAutoFit/>
          </a:bodyPr>
          <a:lstStyle/>
          <a:p>
            <a:r>
              <a:rPr lang="en-US" sz="11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12" name="TextBox 111"/>
          <p:cNvSpPr txBox="1"/>
          <p:nvPr/>
        </p:nvSpPr>
        <p:spPr>
          <a:xfrm>
            <a:off x="933181" y="2126215"/>
            <a:ext cx="10283360" cy="692150"/>
          </a:xfrm>
          <a:prstGeom prst="rect">
            <a:avLst/>
          </a:prstGeom>
          <a:noFill/>
        </p:spPr>
        <p:txBody>
          <a:bodyPr wrap="square" lIns="91421" tIns="45711" rIns="91421" bIns="45711" rtlCol="0">
            <a:spAutoFit/>
          </a:bodyPr>
          <a:lstStyle/>
          <a:p>
            <a:pPr>
              <a:lnSpc>
                <a:spcPct val="120000"/>
              </a:lnSpc>
            </a:pPr>
            <a:r>
              <a:rPr lang="en-US" sz="11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14" name="TextBox 113"/>
          <p:cNvSpPr txBox="1"/>
          <p:nvPr/>
        </p:nvSpPr>
        <p:spPr>
          <a:xfrm>
            <a:off x="2536449" y="1253951"/>
            <a:ext cx="8680092" cy="692150"/>
          </a:xfrm>
          <a:prstGeom prst="rect">
            <a:avLst/>
          </a:prstGeom>
          <a:noFill/>
        </p:spPr>
        <p:txBody>
          <a:bodyPr wrap="square" lIns="91421" tIns="45711" rIns="91421" bIns="45711" rtlCol="0">
            <a:spAutoFit/>
          </a:bodyPr>
          <a:lstStyle/>
          <a:p>
            <a:pPr>
              <a:lnSpc>
                <a:spcPct val="120000"/>
              </a:lnSpc>
            </a:pPr>
            <a:r>
              <a:rPr lang="en-US" sz="11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115" name="TextBox 114"/>
          <p:cNvSpPr txBox="1"/>
          <p:nvPr/>
        </p:nvSpPr>
        <p:spPr>
          <a:xfrm>
            <a:off x="920535" y="1183339"/>
            <a:ext cx="1666240" cy="971550"/>
          </a:xfrm>
          <a:prstGeom prst="rect">
            <a:avLst/>
          </a:prstGeom>
          <a:noFill/>
        </p:spPr>
        <p:txBody>
          <a:bodyPr wrap="none" lIns="91421" tIns="45711" rIns="91421" bIns="45711" rtlCol="0">
            <a:spAutoFit/>
          </a:bodyPr>
          <a:lstStyle/>
          <a:p>
            <a:r>
              <a:rPr lang="id-ID" sz="5400" b="1" dirty="0">
                <a:solidFill>
                  <a:schemeClr val="accent3"/>
                </a:solidFill>
                <a:latin typeface="微软雅黑" panose="020B0503020204020204" charset="-122"/>
                <a:ea typeface="微软雅黑" panose="020B0503020204020204" charset="-122"/>
                <a:cs typeface="Aparajita" panose="020B0604020202020204" pitchFamily="34" charset="0"/>
              </a:rPr>
              <a:t>96%</a:t>
            </a:r>
          </a:p>
        </p:txBody>
      </p:sp>
      <p:sp>
        <p:nvSpPr>
          <p:cNvPr id="74" name="TextBox 73"/>
          <p:cNvSpPr txBox="1"/>
          <p:nvPr/>
        </p:nvSpPr>
        <p:spPr>
          <a:xfrm>
            <a:off x="1583464" y="4338822"/>
            <a:ext cx="4010660" cy="394970"/>
          </a:xfrm>
          <a:prstGeom prst="rect">
            <a:avLst/>
          </a:prstGeom>
          <a:noFill/>
        </p:spPr>
        <p:txBody>
          <a:bodyPr wrap="none" lIns="91421" tIns="45711" rIns="91421" bIns="45711" rtlCol="0">
            <a:spAutoFit/>
          </a:bodyPr>
          <a:lstStyle/>
          <a:p>
            <a:pPr algn="l"/>
            <a:r>
              <a:rPr lang="id-ID" sz="2000" b="1" dirty="0">
                <a:solidFill>
                  <a:schemeClr val="tx2"/>
                </a:solidFill>
                <a:latin typeface="微软雅黑" panose="020B0503020204020204" charset="-122"/>
                <a:ea typeface="微软雅黑" panose="020B0503020204020204" charset="-122"/>
                <a:cs typeface="Aparajita" panose="020B0604020202020204" pitchFamily="34" charset="0"/>
              </a:rPr>
              <a:t>请在此粘贴或者输入您的文字内容</a:t>
            </a:r>
          </a:p>
        </p:txBody>
      </p:sp>
      <p:sp>
        <p:nvSpPr>
          <p:cNvPr id="75" name="TextBox 74"/>
          <p:cNvSpPr txBox="1"/>
          <p:nvPr/>
        </p:nvSpPr>
        <p:spPr>
          <a:xfrm>
            <a:off x="1583464" y="4651778"/>
            <a:ext cx="4167097" cy="928370"/>
          </a:xfrm>
          <a:prstGeom prst="rect">
            <a:avLst/>
          </a:prstGeom>
          <a:noFill/>
        </p:spPr>
        <p:txBody>
          <a:bodyPr wrap="square" lIns="91421" tIns="45711" rIns="91421" bIns="45711" rtlCol="0">
            <a:spAutoFit/>
          </a:bodyPr>
          <a:lstStyle/>
          <a:p>
            <a:r>
              <a:rPr lang="en-US" sz="11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79" name="TextBox 78"/>
          <p:cNvSpPr txBox="1"/>
          <p:nvPr/>
        </p:nvSpPr>
        <p:spPr>
          <a:xfrm>
            <a:off x="6904289" y="2973230"/>
            <a:ext cx="4010660" cy="394970"/>
          </a:xfrm>
          <a:prstGeom prst="rect">
            <a:avLst/>
          </a:prstGeom>
          <a:noFill/>
        </p:spPr>
        <p:txBody>
          <a:bodyPr wrap="none" lIns="91421" tIns="45711" rIns="91421" bIns="45711" rtlCol="0">
            <a:spAutoFit/>
          </a:bodyPr>
          <a:lstStyle/>
          <a:p>
            <a:pPr algn="l"/>
            <a:r>
              <a:rPr lang="id-ID" sz="2000" b="1" dirty="0">
                <a:solidFill>
                  <a:schemeClr val="tx2"/>
                </a:solidFill>
                <a:latin typeface="微软雅黑" panose="020B0503020204020204" charset="-122"/>
                <a:ea typeface="微软雅黑" panose="020B0503020204020204" charset="-122"/>
                <a:cs typeface="Aparajita" panose="020B0604020202020204" pitchFamily="34" charset="0"/>
              </a:rPr>
              <a:t>请在此粘贴或者输入您的文字内容</a:t>
            </a:r>
          </a:p>
        </p:txBody>
      </p:sp>
      <p:sp>
        <p:nvSpPr>
          <p:cNvPr id="80" name="TextBox 79"/>
          <p:cNvSpPr txBox="1"/>
          <p:nvPr/>
        </p:nvSpPr>
        <p:spPr>
          <a:xfrm>
            <a:off x="6904289" y="3282376"/>
            <a:ext cx="4167097" cy="928370"/>
          </a:xfrm>
          <a:prstGeom prst="rect">
            <a:avLst/>
          </a:prstGeom>
          <a:noFill/>
        </p:spPr>
        <p:txBody>
          <a:bodyPr wrap="square" lIns="91421" tIns="45711" rIns="91421" bIns="45711" rtlCol="0">
            <a:spAutoFit/>
          </a:bodyPr>
          <a:lstStyle/>
          <a:p>
            <a:r>
              <a:rPr lang="en-US" sz="11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87" name="TextBox 86"/>
          <p:cNvSpPr txBox="1"/>
          <p:nvPr/>
        </p:nvSpPr>
        <p:spPr>
          <a:xfrm>
            <a:off x="6881438" y="4349803"/>
            <a:ext cx="4010660" cy="394970"/>
          </a:xfrm>
          <a:prstGeom prst="rect">
            <a:avLst/>
          </a:prstGeom>
          <a:noFill/>
        </p:spPr>
        <p:txBody>
          <a:bodyPr wrap="none" lIns="91421" tIns="45711" rIns="91421" bIns="45711" rtlCol="0">
            <a:spAutoFit/>
          </a:bodyPr>
          <a:lstStyle/>
          <a:p>
            <a:pPr algn="l"/>
            <a:r>
              <a:rPr lang="id-ID" sz="2000" b="1" dirty="0">
                <a:solidFill>
                  <a:schemeClr val="tx2"/>
                </a:solidFill>
                <a:latin typeface="微软雅黑" panose="020B0503020204020204" charset="-122"/>
                <a:ea typeface="微软雅黑" panose="020B0503020204020204" charset="-122"/>
                <a:cs typeface="Aparajita" panose="020B0604020202020204" pitchFamily="34" charset="0"/>
              </a:rPr>
              <a:t>请在此粘贴或者输入您的文字内容</a:t>
            </a:r>
          </a:p>
        </p:txBody>
      </p:sp>
      <p:sp>
        <p:nvSpPr>
          <p:cNvPr id="91" name="TextBox 90"/>
          <p:cNvSpPr txBox="1"/>
          <p:nvPr/>
        </p:nvSpPr>
        <p:spPr>
          <a:xfrm>
            <a:off x="6881438" y="4658949"/>
            <a:ext cx="4167097" cy="928370"/>
          </a:xfrm>
          <a:prstGeom prst="rect">
            <a:avLst/>
          </a:prstGeom>
          <a:noFill/>
        </p:spPr>
        <p:txBody>
          <a:bodyPr wrap="square" lIns="91421" tIns="45711" rIns="91421" bIns="45711" rtlCol="0">
            <a:spAutoFit/>
          </a:bodyPr>
          <a:lstStyle/>
          <a:p>
            <a:r>
              <a:rPr lang="en-US" sz="11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92" name="AutoShape 12"/>
          <p:cNvSpPr/>
          <p:nvPr/>
        </p:nvSpPr>
        <p:spPr bwMode="auto">
          <a:xfrm>
            <a:off x="989556" y="4542406"/>
            <a:ext cx="343167" cy="377582"/>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3"/>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93" name="AutoShape 19"/>
          <p:cNvSpPr/>
          <p:nvPr/>
        </p:nvSpPr>
        <p:spPr bwMode="auto">
          <a:xfrm>
            <a:off x="6276221" y="4534818"/>
            <a:ext cx="343167" cy="343256"/>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4"/>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94" name="AutoShape 91"/>
          <p:cNvSpPr/>
          <p:nvPr/>
        </p:nvSpPr>
        <p:spPr bwMode="auto">
          <a:xfrm>
            <a:off x="989556" y="3152507"/>
            <a:ext cx="343167" cy="377582"/>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accent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98" name="AutoShape 96"/>
          <p:cNvSpPr/>
          <p:nvPr/>
        </p:nvSpPr>
        <p:spPr bwMode="auto">
          <a:xfrm>
            <a:off x="6276221" y="3152507"/>
            <a:ext cx="343167" cy="343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accent2"/>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3"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8658">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4"/>
                                        </p:tgtEl>
                                        <p:attrNameLst>
                                          <p:attrName>style.visibility</p:attrName>
                                        </p:attrNameLst>
                                      </p:cBhvr>
                                      <p:to>
                                        <p:strVal val="visible"/>
                                      </p:to>
                                    </p:set>
                                    <p:animEffect transition="in" filter="wipe(left)">
                                      <p:cBhvr>
                                        <p:cTn id="11" dur="500"/>
                                        <p:tgtEl>
                                          <p:spTgt spid="1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2"/>
                                        </p:tgtEl>
                                        <p:attrNameLst>
                                          <p:attrName>style.visibility</p:attrName>
                                        </p:attrNameLst>
                                      </p:cBhvr>
                                      <p:to>
                                        <p:strVal val="visible"/>
                                      </p:to>
                                    </p:set>
                                    <p:animEffect transition="in" filter="wipe(left)">
                                      <p:cBhvr>
                                        <p:cTn id="15" dur="500"/>
                                        <p:tgtEl>
                                          <p:spTgt spid="1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fade">
                                      <p:cBhvr>
                                        <p:cTn id="35" dur="500"/>
                                        <p:tgtEl>
                                          <p:spTgt spid="7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500"/>
                                        <p:tgtEl>
                                          <p:spTgt spid="8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fade">
                                      <p:cBhvr>
                                        <p:cTn id="43" dur="500"/>
                                        <p:tgtEl>
                                          <p:spTgt spid="92"/>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500"/>
                                        <p:tgtEl>
                                          <p:spTgt spid="74"/>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93"/>
                                        </p:tgtEl>
                                        <p:attrNameLst>
                                          <p:attrName>style.visibility</p:attrName>
                                        </p:attrNameLst>
                                      </p:cBhvr>
                                      <p:to>
                                        <p:strVal val="visible"/>
                                      </p:to>
                                    </p:set>
                                    <p:animEffect transition="in" filter="fade">
                                      <p:cBhvr>
                                        <p:cTn id="55" dur="500"/>
                                        <p:tgtEl>
                                          <p:spTgt spid="93"/>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fade">
                                      <p:cBhvr>
                                        <p:cTn id="6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112" grpId="0"/>
      <p:bldP spid="114" grpId="0"/>
      <p:bldP spid="115" grpId="0"/>
      <p:bldP spid="74" grpId="0"/>
      <p:bldP spid="75" grpId="0"/>
      <p:bldP spid="79" grpId="0"/>
      <p:bldP spid="80" grpId="0"/>
      <p:bldP spid="87" grpId="0"/>
      <p:bldP spid="91" grpId="0"/>
      <p:bldP spid="92" grpId="0" bldLvl="0" animBg="1"/>
      <p:bldP spid="93" grpId="0" bldLvl="0" animBg="1"/>
      <p:bldP spid="94" grpId="0" bldLvl="0" animBg="1"/>
      <p:bldP spid="9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4879675" y="1986682"/>
            <a:ext cx="2446551" cy="3840147"/>
            <a:chOff x="4934796" y="1751013"/>
            <a:chExt cx="2935287" cy="4606075"/>
          </a:xfrm>
          <a:solidFill>
            <a:schemeClr val="bg1">
              <a:lumMod val="50000"/>
            </a:schemeClr>
          </a:solidFill>
        </p:grpSpPr>
        <p:sp>
          <p:nvSpPr>
            <p:cNvPr id="50" name="Freeform 13"/>
            <p:cNvSpPr>
              <a:spLocks noEditPoints="1"/>
            </p:cNvSpPr>
            <p:nvPr/>
          </p:nvSpPr>
          <p:spPr bwMode="auto">
            <a:xfrm>
              <a:off x="4934796" y="1751013"/>
              <a:ext cx="2935287" cy="347027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grpFill/>
            <a:ln>
              <a:noFill/>
            </a:ln>
          </p:spPr>
          <p:txBody>
            <a:bodyPr vert="horz" wrap="square" lIns="45720" tIns="22860" rIns="45720" bIns="22860" numCol="1" anchor="t" anchorCtr="0" compatLnSpc="1"/>
            <a:lstStyle/>
            <a:p>
              <a:endParaRPr lang="id-ID" sz="1800" dirty="0">
                <a:solidFill>
                  <a:schemeClr val="bg1">
                    <a:lumMod val="50000"/>
                  </a:schemeClr>
                </a:solidFill>
                <a:latin typeface="微软雅黑" panose="020B0503020204020204" charset="-122"/>
                <a:ea typeface="微软雅黑" panose="020B0503020204020204" charset="-122"/>
              </a:endParaRPr>
            </a:p>
          </p:txBody>
        </p:sp>
        <p:sp>
          <p:nvSpPr>
            <p:cNvPr id="57" name="Freeform 16"/>
            <p:cNvSpPr>
              <a:spLocks noEditPoints="1"/>
            </p:cNvSpPr>
            <p:nvPr/>
          </p:nvSpPr>
          <p:spPr bwMode="auto">
            <a:xfrm>
              <a:off x="5672983" y="5153763"/>
              <a:ext cx="1500187" cy="1203325"/>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grpFill/>
            <a:ln>
              <a:noFill/>
            </a:ln>
          </p:spPr>
          <p:txBody>
            <a:bodyPr vert="horz" wrap="square" lIns="45720" tIns="22860" rIns="45720" bIns="22860" numCol="1" anchor="t" anchorCtr="0" compatLnSpc="1"/>
            <a:lstStyle/>
            <a:p>
              <a:endParaRPr lang="id-ID" sz="1800" dirty="0">
                <a:solidFill>
                  <a:schemeClr val="bg1">
                    <a:lumMod val="50000"/>
                  </a:schemeClr>
                </a:solidFill>
                <a:latin typeface="微软雅黑" panose="020B0503020204020204" charset="-122"/>
                <a:ea typeface="微软雅黑" panose="020B0503020204020204" charset="-122"/>
              </a:endParaRPr>
            </a:p>
          </p:txBody>
        </p:sp>
      </p:grpSp>
      <p:grpSp>
        <p:nvGrpSpPr>
          <p:cNvPr id="32" name="Group 31"/>
          <p:cNvGrpSpPr/>
          <p:nvPr/>
        </p:nvGrpSpPr>
        <p:grpSpPr>
          <a:xfrm>
            <a:off x="5078633" y="2239974"/>
            <a:ext cx="2022649" cy="1810837"/>
            <a:chOff x="8169276" y="952501"/>
            <a:chExt cx="3781424" cy="3384550"/>
          </a:xfrm>
          <a:solidFill>
            <a:schemeClr val="accent1"/>
          </a:solidFill>
        </p:grpSpPr>
        <p:sp>
          <p:nvSpPr>
            <p:cNvPr id="48" name="Freeform 10"/>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49" name="Freeform 11"/>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grpSp>
      <p:grpSp>
        <p:nvGrpSpPr>
          <p:cNvPr id="33" name="Group 32"/>
          <p:cNvGrpSpPr/>
          <p:nvPr/>
        </p:nvGrpSpPr>
        <p:grpSpPr>
          <a:xfrm>
            <a:off x="5233568" y="3088483"/>
            <a:ext cx="1317529" cy="1564865"/>
            <a:chOff x="7826363" y="2844010"/>
            <a:chExt cx="1580725" cy="1876982"/>
          </a:xfrm>
          <a:solidFill>
            <a:schemeClr val="accent1"/>
          </a:solidFill>
        </p:grpSpPr>
        <p:sp>
          <p:nvSpPr>
            <p:cNvPr id="34" name="Rounded Rectangle 33"/>
            <p:cNvSpPr/>
            <p:nvPr/>
          </p:nvSpPr>
          <p:spPr>
            <a:xfrm>
              <a:off x="8110354" y="2984172"/>
              <a:ext cx="101591" cy="79045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latin typeface="微软雅黑" panose="020B0503020204020204" charset="-122"/>
                <a:ea typeface="微软雅黑" panose="020B0503020204020204" charset="-122"/>
              </a:endParaRPr>
            </a:p>
          </p:txBody>
        </p:sp>
        <p:sp>
          <p:nvSpPr>
            <p:cNvPr id="35" name="Rounded Rectangle 34"/>
            <p:cNvSpPr/>
            <p:nvPr/>
          </p:nvSpPr>
          <p:spPr>
            <a:xfrm>
              <a:off x="8375528" y="3216877"/>
              <a:ext cx="101591" cy="150411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latin typeface="微软雅黑" panose="020B0503020204020204" charset="-122"/>
                <a:ea typeface="微软雅黑" panose="020B0503020204020204" charset="-122"/>
              </a:endParaRPr>
            </a:p>
          </p:txBody>
        </p:sp>
        <p:sp>
          <p:nvSpPr>
            <p:cNvPr id="36" name="Rounded Rectangle 35"/>
            <p:cNvSpPr/>
            <p:nvPr/>
          </p:nvSpPr>
          <p:spPr>
            <a:xfrm>
              <a:off x="8672942" y="3502859"/>
              <a:ext cx="101591" cy="1218133"/>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latin typeface="微软雅黑" panose="020B0503020204020204" charset="-122"/>
                <a:ea typeface="微软雅黑" panose="020B0503020204020204" charset="-122"/>
              </a:endParaRPr>
            </a:p>
          </p:txBody>
        </p:sp>
        <p:sp>
          <p:nvSpPr>
            <p:cNvPr id="40" name="Rounded Rectangle 39"/>
            <p:cNvSpPr/>
            <p:nvPr/>
          </p:nvSpPr>
          <p:spPr>
            <a:xfrm>
              <a:off x="9007728" y="3844758"/>
              <a:ext cx="101591" cy="87623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latin typeface="微软雅黑" panose="020B0503020204020204" charset="-122"/>
                <a:ea typeface="微软雅黑" panose="020B0503020204020204" charset="-122"/>
              </a:endParaRPr>
            </a:p>
          </p:txBody>
        </p:sp>
        <p:sp>
          <p:nvSpPr>
            <p:cNvPr id="41" name="Rounded Rectangle 40"/>
            <p:cNvSpPr/>
            <p:nvPr/>
          </p:nvSpPr>
          <p:spPr>
            <a:xfrm>
              <a:off x="9305497" y="3844758"/>
              <a:ext cx="101591" cy="87623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latin typeface="微软雅黑" panose="020B0503020204020204" charset="-122"/>
                <a:ea typeface="微软雅黑" panose="020B0503020204020204" charset="-122"/>
              </a:endParaRPr>
            </a:p>
          </p:txBody>
        </p:sp>
        <p:sp>
          <p:nvSpPr>
            <p:cNvPr id="42" name="Rounded Rectangle 41"/>
            <p:cNvSpPr/>
            <p:nvPr/>
          </p:nvSpPr>
          <p:spPr>
            <a:xfrm>
              <a:off x="7826363" y="2844010"/>
              <a:ext cx="101591" cy="65885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dirty="0">
                <a:latin typeface="微软雅黑" panose="020B0503020204020204" charset="-122"/>
                <a:ea typeface="微软雅黑" panose="020B0503020204020204" charset="-122"/>
              </a:endParaRPr>
            </a:p>
          </p:txBody>
        </p:sp>
      </p:grpSp>
      <p:grpSp>
        <p:nvGrpSpPr>
          <p:cNvPr id="72" name="Group 71"/>
          <p:cNvGrpSpPr/>
          <p:nvPr/>
        </p:nvGrpSpPr>
        <p:grpSpPr>
          <a:xfrm>
            <a:off x="3058165" y="1882578"/>
            <a:ext cx="483398" cy="427536"/>
            <a:chOff x="6950300" y="2347916"/>
            <a:chExt cx="483524" cy="427536"/>
          </a:xfrm>
          <a:solidFill>
            <a:schemeClr val="accent1"/>
          </a:solidFill>
        </p:grpSpPr>
        <p:sp>
          <p:nvSpPr>
            <p:cNvPr id="73" name="Freeform 533"/>
            <p:cNvSpPr>
              <a:spLocks noChangeArrowheads="1"/>
            </p:cNvSpPr>
            <p:nvPr/>
          </p:nvSpPr>
          <p:spPr bwMode="auto">
            <a:xfrm>
              <a:off x="7018163" y="2563380"/>
              <a:ext cx="45808" cy="42415"/>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74" name="Freeform 534"/>
            <p:cNvSpPr>
              <a:spLocks noChangeArrowheads="1"/>
            </p:cNvSpPr>
            <p:nvPr/>
          </p:nvSpPr>
          <p:spPr bwMode="auto">
            <a:xfrm>
              <a:off x="7018163" y="2631243"/>
              <a:ext cx="45808" cy="42415"/>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75" name="Freeform 535"/>
            <p:cNvSpPr>
              <a:spLocks noChangeArrowheads="1"/>
            </p:cNvSpPr>
            <p:nvPr/>
          </p:nvSpPr>
          <p:spPr bwMode="auto">
            <a:xfrm>
              <a:off x="7092812" y="2495517"/>
              <a:ext cx="42415" cy="42415"/>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76" name="Freeform 536"/>
            <p:cNvSpPr>
              <a:spLocks noChangeArrowheads="1"/>
            </p:cNvSpPr>
            <p:nvPr/>
          </p:nvSpPr>
          <p:spPr bwMode="auto">
            <a:xfrm>
              <a:off x="7092812" y="2563380"/>
              <a:ext cx="42415" cy="42415"/>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77" name="Freeform 537"/>
            <p:cNvSpPr>
              <a:spLocks noChangeArrowheads="1"/>
            </p:cNvSpPr>
            <p:nvPr/>
          </p:nvSpPr>
          <p:spPr bwMode="auto">
            <a:xfrm>
              <a:off x="7092812" y="2631243"/>
              <a:ext cx="42415" cy="42415"/>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78" name="Freeform 538"/>
            <p:cNvSpPr>
              <a:spLocks noChangeArrowheads="1"/>
            </p:cNvSpPr>
            <p:nvPr/>
          </p:nvSpPr>
          <p:spPr bwMode="auto">
            <a:xfrm>
              <a:off x="6950300" y="2347916"/>
              <a:ext cx="483524" cy="427536"/>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grpSp>
      <p:grpSp>
        <p:nvGrpSpPr>
          <p:cNvPr id="81" name="Group 80"/>
          <p:cNvGrpSpPr/>
          <p:nvPr/>
        </p:nvGrpSpPr>
        <p:grpSpPr>
          <a:xfrm>
            <a:off x="8760243" y="3874960"/>
            <a:ext cx="459656" cy="380032"/>
            <a:chOff x="3382089" y="2405487"/>
            <a:chExt cx="459775" cy="380032"/>
          </a:xfrm>
          <a:solidFill>
            <a:schemeClr val="accent4"/>
          </a:solidFill>
        </p:grpSpPr>
        <p:sp>
          <p:nvSpPr>
            <p:cNvPr id="82" name="Freeform 184"/>
            <p:cNvSpPr>
              <a:spLocks noChangeArrowheads="1"/>
            </p:cNvSpPr>
            <p:nvPr/>
          </p:nvSpPr>
          <p:spPr bwMode="auto">
            <a:xfrm>
              <a:off x="3382089" y="2405487"/>
              <a:ext cx="405480" cy="380032"/>
            </a:xfrm>
            <a:custGeom>
              <a:avLst/>
              <a:gdLst>
                <a:gd name="T0" fmla="*/ 961 w 1054"/>
                <a:gd name="T1" fmla="*/ 961 h 987"/>
                <a:gd name="T2" fmla="*/ 953 w 1054"/>
                <a:gd name="T3" fmla="*/ 903 h 987"/>
                <a:gd name="T4" fmla="*/ 953 w 1054"/>
                <a:gd name="T5" fmla="*/ 961 h 987"/>
                <a:gd name="T6" fmla="*/ 853 w 1054"/>
                <a:gd name="T7" fmla="*/ 911 h 987"/>
                <a:gd name="T8" fmla="*/ 844 w 1054"/>
                <a:gd name="T9" fmla="*/ 911 h 987"/>
                <a:gd name="T10" fmla="*/ 752 w 1054"/>
                <a:gd name="T11" fmla="*/ 961 h 987"/>
                <a:gd name="T12" fmla="*/ 744 w 1054"/>
                <a:gd name="T13" fmla="*/ 903 h 987"/>
                <a:gd name="T14" fmla="*/ 744 w 1054"/>
                <a:gd name="T15" fmla="*/ 961 h 987"/>
                <a:gd name="T16" fmla="*/ 644 w 1054"/>
                <a:gd name="T17" fmla="*/ 911 h 987"/>
                <a:gd name="T18" fmla="*/ 635 w 1054"/>
                <a:gd name="T19" fmla="*/ 911 h 987"/>
                <a:gd name="T20" fmla="*/ 543 w 1054"/>
                <a:gd name="T21" fmla="*/ 961 h 987"/>
                <a:gd name="T22" fmla="*/ 535 w 1054"/>
                <a:gd name="T23" fmla="*/ 903 h 987"/>
                <a:gd name="T24" fmla="*/ 535 w 1054"/>
                <a:gd name="T25" fmla="*/ 961 h 987"/>
                <a:gd name="T26" fmla="*/ 443 w 1054"/>
                <a:gd name="T27" fmla="*/ 911 h 987"/>
                <a:gd name="T28" fmla="*/ 426 w 1054"/>
                <a:gd name="T29" fmla="*/ 911 h 987"/>
                <a:gd name="T30" fmla="*/ 334 w 1054"/>
                <a:gd name="T31" fmla="*/ 961 h 987"/>
                <a:gd name="T32" fmla="*/ 326 w 1054"/>
                <a:gd name="T33" fmla="*/ 903 h 987"/>
                <a:gd name="T34" fmla="*/ 326 w 1054"/>
                <a:gd name="T35" fmla="*/ 961 h 987"/>
                <a:gd name="T36" fmla="*/ 234 w 1054"/>
                <a:gd name="T37" fmla="*/ 911 h 987"/>
                <a:gd name="T38" fmla="*/ 217 w 1054"/>
                <a:gd name="T39" fmla="*/ 911 h 987"/>
                <a:gd name="T40" fmla="*/ 33 w 1054"/>
                <a:gd name="T41" fmla="*/ 961 h 987"/>
                <a:gd name="T42" fmla="*/ 75 w 1054"/>
                <a:gd name="T43" fmla="*/ 844 h 987"/>
                <a:gd name="T44" fmla="*/ 75 w 1054"/>
                <a:gd name="T45" fmla="*/ 827 h 987"/>
                <a:gd name="T46" fmla="*/ 33 w 1054"/>
                <a:gd name="T47" fmla="*/ 735 h 987"/>
                <a:gd name="T48" fmla="*/ 75 w 1054"/>
                <a:gd name="T49" fmla="*/ 727 h 987"/>
                <a:gd name="T50" fmla="*/ 33 w 1054"/>
                <a:gd name="T51" fmla="*/ 635 h 987"/>
                <a:gd name="T52" fmla="*/ 75 w 1054"/>
                <a:gd name="T53" fmla="*/ 627 h 987"/>
                <a:gd name="T54" fmla="*/ 33 w 1054"/>
                <a:gd name="T55" fmla="*/ 618 h 987"/>
                <a:gd name="T56" fmla="*/ 75 w 1054"/>
                <a:gd name="T57" fmla="*/ 526 h 987"/>
                <a:gd name="T58" fmla="*/ 33 w 1054"/>
                <a:gd name="T59" fmla="*/ 518 h 987"/>
                <a:gd name="T60" fmla="*/ 75 w 1054"/>
                <a:gd name="T61" fmla="*/ 426 h 987"/>
                <a:gd name="T62" fmla="*/ 33 w 1054"/>
                <a:gd name="T63" fmla="*/ 418 h 987"/>
                <a:gd name="T64" fmla="*/ 75 w 1054"/>
                <a:gd name="T65" fmla="*/ 317 h 987"/>
                <a:gd name="T66" fmla="*/ 33 w 1054"/>
                <a:gd name="T67" fmla="*/ 309 h 987"/>
                <a:gd name="T68" fmla="*/ 75 w 1054"/>
                <a:gd name="T69" fmla="*/ 217 h 987"/>
                <a:gd name="T70" fmla="*/ 33 w 1054"/>
                <a:gd name="T71" fmla="*/ 209 h 987"/>
                <a:gd name="T72" fmla="*/ 75 w 1054"/>
                <a:gd name="T73" fmla="*/ 108 h 987"/>
                <a:gd name="T74" fmla="*/ 33 w 1054"/>
                <a:gd name="T75" fmla="*/ 100 h 987"/>
                <a:gd name="T76" fmla="*/ 17 w 1054"/>
                <a:gd name="T77" fmla="*/ 0 h 987"/>
                <a:gd name="T78" fmla="*/ 0 w 1054"/>
                <a:gd name="T79" fmla="*/ 978 h 987"/>
                <a:gd name="T80" fmla="*/ 1036 w 1054"/>
                <a:gd name="T81" fmla="*/ 986 h 987"/>
                <a:gd name="T82" fmla="*/ 1036 w 1054"/>
                <a:gd name="T83" fmla="*/ 961 h 987"/>
                <a:gd name="T84" fmla="*/ 1036 w 1054"/>
                <a:gd name="T85" fmla="*/ 961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4" h="987">
                  <a:moveTo>
                    <a:pt x="1036" y="961"/>
                  </a:moveTo>
                  <a:cubicBezTo>
                    <a:pt x="961" y="961"/>
                    <a:pt x="961" y="961"/>
                    <a:pt x="961" y="961"/>
                  </a:cubicBezTo>
                  <a:cubicBezTo>
                    <a:pt x="961" y="911"/>
                    <a:pt x="961" y="911"/>
                    <a:pt x="961" y="911"/>
                  </a:cubicBezTo>
                  <a:cubicBezTo>
                    <a:pt x="961" y="903"/>
                    <a:pt x="961" y="903"/>
                    <a:pt x="953" y="903"/>
                  </a:cubicBezTo>
                  <a:lnTo>
                    <a:pt x="953" y="911"/>
                  </a:lnTo>
                  <a:cubicBezTo>
                    <a:pt x="953" y="961"/>
                    <a:pt x="953" y="961"/>
                    <a:pt x="953" y="961"/>
                  </a:cubicBezTo>
                  <a:cubicBezTo>
                    <a:pt x="853" y="961"/>
                    <a:pt x="853" y="961"/>
                    <a:pt x="853" y="961"/>
                  </a:cubicBezTo>
                  <a:cubicBezTo>
                    <a:pt x="853" y="911"/>
                    <a:pt x="853" y="911"/>
                    <a:pt x="853" y="911"/>
                  </a:cubicBezTo>
                  <a:cubicBezTo>
                    <a:pt x="853" y="903"/>
                    <a:pt x="853" y="903"/>
                    <a:pt x="853" y="903"/>
                  </a:cubicBezTo>
                  <a:cubicBezTo>
                    <a:pt x="844" y="903"/>
                    <a:pt x="844" y="903"/>
                    <a:pt x="844" y="911"/>
                  </a:cubicBezTo>
                  <a:cubicBezTo>
                    <a:pt x="844" y="961"/>
                    <a:pt x="844" y="961"/>
                    <a:pt x="844" y="961"/>
                  </a:cubicBezTo>
                  <a:cubicBezTo>
                    <a:pt x="752" y="961"/>
                    <a:pt x="752" y="961"/>
                    <a:pt x="752" y="961"/>
                  </a:cubicBezTo>
                  <a:cubicBezTo>
                    <a:pt x="752" y="911"/>
                    <a:pt x="752" y="911"/>
                    <a:pt x="752" y="911"/>
                  </a:cubicBezTo>
                  <a:cubicBezTo>
                    <a:pt x="752" y="903"/>
                    <a:pt x="752" y="903"/>
                    <a:pt x="744" y="903"/>
                  </a:cubicBezTo>
                  <a:lnTo>
                    <a:pt x="744" y="911"/>
                  </a:lnTo>
                  <a:cubicBezTo>
                    <a:pt x="744" y="961"/>
                    <a:pt x="744" y="961"/>
                    <a:pt x="744" y="961"/>
                  </a:cubicBezTo>
                  <a:cubicBezTo>
                    <a:pt x="644" y="961"/>
                    <a:pt x="644" y="961"/>
                    <a:pt x="644" y="961"/>
                  </a:cubicBezTo>
                  <a:cubicBezTo>
                    <a:pt x="644" y="911"/>
                    <a:pt x="644" y="911"/>
                    <a:pt x="644" y="911"/>
                  </a:cubicBezTo>
                  <a:cubicBezTo>
                    <a:pt x="644" y="903"/>
                    <a:pt x="644" y="903"/>
                    <a:pt x="644" y="903"/>
                  </a:cubicBezTo>
                  <a:cubicBezTo>
                    <a:pt x="635" y="903"/>
                    <a:pt x="635" y="903"/>
                    <a:pt x="635" y="911"/>
                  </a:cubicBezTo>
                  <a:cubicBezTo>
                    <a:pt x="635" y="961"/>
                    <a:pt x="635" y="961"/>
                    <a:pt x="635" y="961"/>
                  </a:cubicBezTo>
                  <a:cubicBezTo>
                    <a:pt x="543" y="961"/>
                    <a:pt x="543" y="961"/>
                    <a:pt x="543" y="961"/>
                  </a:cubicBezTo>
                  <a:cubicBezTo>
                    <a:pt x="543" y="911"/>
                    <a:pt x="543" y="911"/>
                    <a:pt x="543" y="911"/>
                  </a:cubicBezTo>
                  <a:cubicBezTo>
                    <a:pt x="543" y="903"/>
                    <a:pt x="543" y="903"/>
                    <a:pt x="535" y="903"/>
                  </a:cubicBezTo>
                  <a:lnTo>
                    <a:pt x="535" y="911"/>
                  </a:lnTo>
                  <a:cubicBezTo>
                    <a:pt x="535" y="961"/>
                    <a:pt x="535" y="961"/>
                    <a:pt x="535" y="961"/>
                  </a:cubicBezTo>
                  <a:cubicBezTo>
                    <a:pt x="443" y="961"/>
                    <a:pt x="443" y="961"/>
                    <a:pt x="443" y="961"/>
                  </a:cubicBezTo>
                  <a:cubicBezTo>
                    <a:pt x="443" y="911"/>
                    <a:pt x="443" y="911"/>
                    <a:pt x="443" y="911"/>
                  </a:cubicBezTo>
                  <a:cubicBezTo>
                    <a:pt x="443" y="903"/>
                    <a:pt x="434" y="903"/>
                    <a:pt x="434" y="903"/>
                  </a:cubicBezTo>
                  <a:cubicBezTo>
                    <a:pt x="434" y="903"/>
                    <a:pt x="426" y="903"/>
                    <a:pt x="426" y="911"/>
                  </a:cubicBezTo>
                  <a:cubicBezTo>
                    <a:pt x="426" y="961"/>
                    <a:pt x="426" y="961"/>
                    <a:pt x="426" y="961"/>
                  </a:cubicBezTo>
                  <a:cubicBezTo>
                    <a:pt x="334" y="961"/>
                    <a:pt x="334" y="961"/>
                    <a:pt x="334" y="961"/>
                  </a:cubicBezTo>
                  <a:cubicBezTo>
                    <a:pt x="334" y="911"/>
                    <a:pt x="334" y="911"/>
                    <a:pt x="334" y="911"/>
                  </a:cubicBezTo>
                  <a:cubicBezTo>
                    <a:pt x="334" y="903"/>
                    <a:pt x="334" y="903"/>
                    <a:pt x="326" y="903"/>
                  </a:cubicBezTo>
                  <a:lnTo>
                    <a:pt x="326" y="911"/>
                  </a:lnTo>
                  <a:cubicBezTo>
                    <a:pt x="326" y="961"/>
                    <a:pt x="326" y="961"/>
                    <a:pt x="326" y="961"/>
                  </a:cubicBezTo>
                  <a:cubicBezTo>
                    <a:pt x="234" y="961"/>
                    <a:pt x="234" y="961"/>
                    <a:pt x="234" y="961"/>
                  </a:cubicBezTo>
                  <a:cubicBezTo>
                    <a:pt x="234" y="911"/>
                    <a:pt x="234" y="911"/>
                    <a:pt x="234" y="911"/>
                  </a:cubicBezTo>
                  <a:cubicBezTo>
                    <a:pt x="234" y="903"/>
                    <a:pt x="226" y="903"/>
                    <a:pt x="226" y="903"/>
                  </a:cubicBezTo>
                  <a:cubicBezTo>
                    <a:pt x="226" y="903"/>
                    <a:pt x="217" y="903"/>
                    <a:pt x="217" y="911"/>
                  </a:cubicBezTo>
                  <a:cubicBezTo>
                    <a:pt x="217" y="961"/>
                    <a:pt x="217" y="961"/>
                    <a:pt x="217" y="961"/>
                  </a:cubicBezTo>
                  <a:cubicBezTo>
                    <a:pt x="33" y="961"/>
                    <a:pt x="33" y="961"/>
                    <a:pt x="33" y="961"/>
                  </a:cubicBezTo>
                  <a:cubicBezTo>
                    <a:pt x="33" y="844"/>
                    <a:pt x="33" y="844"/>
                    <a:pt x="33" y="844"/>
                  </a:cubicBezTo>
                  <a:cubicBezTo>
                    <a:pt x="75" y="844"/>
                    <a:pt x="75" y="844"/>
                    <a:pt x="75" y="844"/>
                  </a:cubicBezTo>
                  <a:lnTo>
                    <a:pt x="75" y="836"/>
                  </a:lnTo>
                  <a:lnTo>
                    <a:pt x="75" y="827"/>
                  </a:lnTo>
                  <a:cubicBezTo>
                    <a:pt x="33" y="827"/>
                    <a:pt x="33" y="827"/>
                    <a:pt x="33" y="827"/>
                  </a:cubicBezTo>
                  <a:cubicBezTo>
                    <a:pt x="33" y="735"/>
                    <a:pt x="33" y="735"/>
                    <a:pt x="33" y="735"/>
                  </a:cubicBezTo>
                  <a:cubicBezTo>
                    <a:pt x="75" y="735"/>
                    <a:pt x="75" y="735"/>
                    <a:pt x="75" y="735"/>
                  </a:cubicBezTo>
                  <a:cubicBezTo>
                    <a:pt x="75" y="727"/>
                    <a:pt x="75" y="727"/>
                    <a:pt x="75" y="727"/>
                  </a:cubicBezTo>
                  <a:cubicBezTo>
                    <a:pt x="33" y="727"/>
                    <a:pt x="33" y="727"/>
                    <a:pt x="33" y="727"/>
                  </a:cubicBezTo>
                  <a:cubicBezTo>
                    <a:pt x="33" y="635"/>
                    <a:pt x="33" y="635"/>
                    <a:pt x="33" y="635"/>
                  </a:cubicBezTo>
                  <a:cubicBezTo>
                    <a:pt x="75" y="635"/>
                    <a:pt x="75" y="635"/>
                    <a:pt x="75" y="635"/>
                  </a:cubicBezTo>
                  <a:lnTo>
                    <a:pt x="75" y="627"/>
                  </a:lnTo>
                  <a:lnTo>
                    <a:pt x="75" y="618"/>
                  </a:lnTo>
                  <a:cubicBezTo>
                    <a:pt x="33" y="618"/>
                    <a:pt x="33" y="618"/>
                    <a:pt x="33" y="618"/>
                  </a:cubicBezTo>
                  <a:cubicBezTo>
                    <a:pt x="33" y="526"/>
                    <a:pt x="33" y="526"/>
                    <a:pt x="33" y="526"/>
                  </a:cubicBezTo>
                  <a:cubicBezTo>
                    <a:pt x="75" y="526"/>
                    <a:pt x="75" y="526"/>
                    <a:pt x="75" y="526"/>
                  </a:cubicBezTo>
                  <a:cubicBezTo>
                    <a:pt x="75" y="518"/>
                    <a:pt x="75" y="518"/>
                    <a:pt x="75" y="518"/>
                  </a:cubicBezTo>
                  <a:cubicBezTo>
                    <a:pt x="33" y="518"/>
                    <a:pt x="33" y="518"/>
                    <a:pt x="33" y="518"/>
                  </a:cubicBezTo>
                  <a:cubicBezTo>
                    <a:pt x="33" y="426"/>
                    <a:pt x="33" y="426"/>
                    <a:pt x="33" y="426"/>
                  </a:cubicBezTo>
                  <a:cubicBezTo>
                    <a:pt x="75" y="426"/>
                    <a:pt x="75" y="426"/>
                    <a:pt x="75" y="426"/>
                  </a:cubicBezTo>
                  <a:lnTo>
                    <a:pt x="75" y="418"/>
                  </a:lnTo>
                  <a:cubicBezTo>
                    <a:pt x="33" y="418"/>
                    <a:pt x="33" y="418"/>
                    <a:pt x="33" y="418"/>
                  </a:cubicBezTo>
                  <a:cubicBezTo>
                    <a:pt x="33" y="317"/>
                    <a:pt x="33" y="317"/>
                    <a:pt x="33" y="317"/>
                  </a:cubicBezTo>
                  <a:cubicBezTo>
                    <a:pt x="75" y="317"/>
                    <a:pt x="75" y="317"/>
                    <a:pt x="75" y="317"/>
                  </a:cubicBezTo>
                  <a:cubicBezTo>
                    <a:pt x="75" y="309"/>
                    <a:pt x="75" y="309"/>
                    <a:pt x="75" y="309"/>
                  </a:cubicBezTo>
                  <a:cubicBezTo>
                    <a:pt x="33" y="309"/>
                    <a:pt x="33" y="309"/>
                    <a:pt x="33" y="309"/>
                  </a:cubicBezTo>
                  <a:cubicBezTo>
                    <a:pt x="33" y="217"/>
                    <a:pt x="33" y="217"/>
                    <a:pt x="33" y="217"/>
                  </a:cubicBezTo>
                  <a:cubicBezTo>
                    <a:pt x="75" y="217"/>
                    <a:pt x="75" y="217"/>
                    <a:pt x="75" y="217"/>
                  </a:cubicBezTo>
                  <a:lnTo>
                    <a:pt x="75" y="209"/>
                  </a:lnTo>
                  <a:cubicBezTo>
                    <a:pt x="33" y="209"/>
                    <a:pt x="33" y="209"/>
                    <a:pt x="33" y="209"/>
                  </a:cubicBezTo>
                  <a:cubicBezTo>
                    <a:pt x="33" y="108"/>
                    <a:pt x="33" y="108"/>
                    <a:pt x="33" y="108"/>
                  </a:cubicBezTo>
                  <a:cubicBezTo>
                    <a:pt x="75" y="108"/>
                    <a:pt x="75" y="108"/>
                    <a:pt x="75" y="108"/>
                  </a:cubicBezTo>
                  <a:lnTo>
                    <a:pt x="75" y="100"/>
                  </a:lnTo>
                  <a:cubicBezTo>
                    <a:pt x="33" y="100"/>
                    <a:pt x="33" y="100"/>
                    <a:pt x="33" y="100"/>
                  </a:cubicBezTo>
                  <a:cubicBezTo>
                    <a:pt x="33" y="16"/>
                    <a:pt x="33" y="16"/>
                    <a:pt x="33" y="16"/>
                  </a:cubicBezTo>
                  <a:cubicBezTo>
                    <a:pt x="33" y="8"/>
                    <a:pt x="25" y="0"/>
                    <a:pt x="17" y="0"/>
                  </a:cubicBezTo>
                  <a:cubicBezTo>
                    <a:pt x="8" y="0"/>
                    <a:pt x="0" y="8"/>
                    <a:pt x="0" y="16"/>
                  </a:cubicBezTo>
                  <a:cubicBezTo>
                    <a:pt x="0" y="978"/>
                    <a:pt x="0" y="978"/>
                    <a:pt x="0" y="978"/>
                  </a:cubicBezTo>
                  <a:cubicBezTo>
                    <a:pt x="0" y="986"/>
                    <a:pt x="8" y="986"/>
                    <a:pt x="17" y="986"/>
                  </a:cubicBezTo>
                  <a:cubicBezTo>
                    <a:pt x="1036" y="986"/>
                    <a:pt x="1036" y="986"/>
                    <a:pt x="1036" y="986"/>
                  </a:cubicBezTo>
                  <a:cubicBezTo>
                    <a:pt x="1045" y="986"/>
                    <a:pt x="1053" y="986"/>
                    <a:pt x="1053" y="978"/>
                  </a:cubicBezTo>
                  <a:cubicBezTo>
                    <a:pt x="1053" y="970"/>
                    <a:pt x="1045" y="961"/>
                    <a:pt x="1036" y="961"/>
                  </a:cubicBezTo>
                  <a:close/>
                  <a:moveTo>
                    <a:pt x="1036" y="961"/>
                  </a:moveTo>
                  <a:lnTo>
                    <a:pt x="1036" y="961"/>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83" name="Freeform 185"/>
            <p:cNvSpPr>
              <a:spLocks noChangeArrowheads="1"/>
            </p:cNvSpPr>
            <p:nvPr/>
          </p:nvSpPr>
          <p:spPr bwMode="auto">
            <a:xfrm>
              <a:off x="3444865" y="2459775"/>
              <a:ext cx="39022" cy="273149"/>
            </a:xfrm>
            <a:custGeom>
              <a:avLst/>
              <a:gdLst>
                <a:gd name="T0" fmla="*/ 0 w 101"/>
                <a:gd name="T1" fmla="*/ 0 h 711"/>
                <a:gd name="T2" fmla="*/ 100 w 101"/>
                <a:gd name="T3" fmla="*/ 0 h 711"/>
                <a:gd name="T4" fmla="*/ 100 w 101"/>
                <a:gd name="T5" fmla="*/ 710 h 711"/>
                <a:gd name="T6" fmla="*/ 0 w 101"/>
                <a:gd name="T7" fmla="*/ 710 h 711"/>
                <a:gd name="T8" fmla="*/ 0 w 101"/>
                <a:gd name="T9" fmla="*/ 0 h 711"/>
              </a:gdLst>
              <a:ahLst/>
              <a:cxnLst>
                <a:cxn ang="0">
                  <a:pos x="T0" y="T1"/>
                </a:cxn>
                <a:cxn ang="0">
                  <a:pos x="T2" y="T3"/>
                </a:cxn>
                <a:cxn ang="0">
                  <a:pos x="T4" y="T5"/>
                </a:cxn>
                <a:cxn ang="0">
                  <a:pos x="T6" y="T7"/>
                </a:cxn>
                <a:cxn ang="0">
                  <a:pos x="T8" y="T9"/>
                </a:cxn>
              </a:cxnLst>
              <a:rect l="0" t="0" r="r" b="b"/>
              <a:pathLst>
                <a:path w="101" h="711">
                  <a:moveTo>
                    <a:pt x="0" y="0"/>
                  </a:moveTo>
                  <a:lnTo>
                    <a:pt x="100" y="0"/>
                  </a:lnTo>
                  <a:lnTo>
                    <a:pt x="100" y="710"/>
                  </a:lnTo>
                  <a:lnTo>
                    <a:pt x="0" y="710"/>
                  </a:ln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84" name="Freeform 186"/>
            <p:cNvSpPr>
              <a:spLocks noChangeArrowheads="1"/>
            </p:cNvSpPr>
            <p:nvPr/>
          </p:nvSpPr>
          <p:spPr bwMode="auto">
            <a:xfrm>
              <a:off x="3533086" y="2566659"/>
              <a:ext cx="39022" cy="167961"/>
            </a:xfrm>
            <a:custGeom>
              <a:avLst/>
              <a:gdLst>
                <a:gd name="T0" fmla="*/ 100 w 101"/>
                <a:gd name="T1" fmla="*/ 58 h 435"/>
                <a:gd name="T2" fmla="*/ 67 w 101"/>
                <a:gd name="T3" fmla="*/ 0 h 435"/>
                <a:gd name="T4" fmla="*/ 0 w 101"/>
                <a:gd name="T5" fmla="*/ 0 h 435"/>
                <a:gd name="T6" fmla="*/ 0 w 101"/>
                <a:gd name="T7" fmla="*/ 434 h 435"/>
                <a:gd name="T8" fmla="*/ 100 w 101"/>
                <a:gd name="T9" fmla="*/ 434 h 435"/>
                <a:gd name="T10" fmla="*/ 100 w 101"/>
                <a:gd name="T11" fmla="*/ 58 h 435"/>
                <a:gd name="T12" fmla="*/ 100 w 101"/>
                <a:gd name="T13" fmla="*/ 58 h 435"/>
                <a:gd name="T14" fmla="*/ 100 w 101"/>
                <a:gd name="T15" fmla="*/ 58 h 4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435">
                  <a:moveTo>
                    <a:pt x="100" y="58"/>
                  </a:moveTo>
                  <a:cubicBezTo>
                    <a:pt x="92" y="41"/>
                    <a:pt x="75" y="16"/>
                    <a:pt x="67" y="0"/>
                  </a:cubicBezTo>
                  <a:cubicBezTo>
                    <a:pt x="0" y="0"/>
                    <a:pt x="0" y="0"/>
                    <a:pt x="0" y="0"/>
                  </a:cubicBezTo>
                  <a:cubicBezTo>
                    <a:pt x="0" y="434"/>
                    <a:pt x="0" y="434"/>
                    <a:pt x="0" y="434"/>
                  </a:cubicBezTo>
                  <a:cubicBezTo>
                    <a:pt x="100" y="434"/>
                    <a:pt x="100" y="434"/>
                    <a:pt x="100" y="434"/>
                  </a:cubicBezTo>
                  <a:lnTo>
                    <a:pt x="100" y="58"/>
                  </a:lnTo>
                  <a:close/>
                  <a:moveTo>
                    <a:pt x="100" y="58"/>
                  </a:moveTo>
                  <a:lnTo>
                    <a:pt x="100" y="58"/>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85" name="Freeform 187"/>
            <p:cNvSpPr>
              <a:spLocks noChangeArrowheads="1"/>
            </p:cNvSpPr>
            <p:nvPr/>
          </p:nvSpPr>
          <p:spPr bwMode="auto">
            <a:xfrm>
              <a:off x="3616220" y="2620948"/>
              <a:ext cx="42414" cy="111974"/>
            </a:xfrm>
            <a:custGeom>
              <a:avLst/>
              <a:gdLst>
                <a:gd name="T0" fmla="*/ 109 w 110"/>
                <a:gd name="T1" fmla="*/ 17 h 293"/>
                <a:gd name="T2" fmla="*/ 101 w 110"/>
                <a:gd name="T3" fmla="*/ 17 h 293"/>
                <a:gd name="T4" fmla="*/ 0 w 110"/>
                <a:gd name="T5" fmla="*/ 0 h 293"/>
                <a:gd name="T6" fmla="*/ 0 w 110"/>
                <a:gd name="T7" fmla="*/ 292 h 293"/>
                <a:gd name="T8" fmla="*/ 109 w 110"/>
                <a:gd name="T9" fmla="*/ 292 h 293"/>
                <a:gd name="T10" fmla="*/ 109 w 110"/>
                <a:gd name="T11" fmla="*/ 17 h 293"/>
                <a:gd name="T12" fmla="*/ 109 w 110"/>
                <a:gd name="T13" fmla="*/ 17 h 293"/>
                <a:gd name="T14" fmla="*/ 109 w 110"/>
                <a:gd name="T15" fmla="*/ 17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293">
                  <a:moveTo>
                    <a:pt x="109" y="17"/>
                  </a:moveTo>
                  <a:lnTo>
                    <a:pt x="101" y="17"/>
                  </a:lnTo>
                  <a:cubicBezTo>
                    <a:pt x="67" y="17"/>
                    <a:pt x="34" y="17"/>
                    <a:pt x="0" y="0"/>
                  </a:cubicBezTo>
                  <a:cubicBezTo>
                    <a:pt x="0" y="292"/>
                    <a:pt x="0" y="292"/>
                    <a:pt x="0" y="292"/>
                  </a:cubicBezTo>
                  <a:cubicBezTo>
                    <a:pt x="109" y="292"/>
                    <a:pt x="109" y="292"/>
                    <a:pt x="109" y="292"/>
                  </a:cubicBezTo>
                  <a:lnTo>
                    <a:pt x="109" y="17"/>
                  </a:lnTo>
                  <a:close/>
                  <a:moveTo>
                    <a:pt x="109" y="17"/>
                  </a:moveTo>
                  <a:lnTo>
                    <a:pt x="109" y="17"/>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86" name="Freeform 188"/>
            <p:cNvSpPr>
              <a:spLocks noChangeArrowheads="1"/>
            </p:cNvSpPr>
            <p:nvPr/>
          </p:nvSpPr>
          <p:spPr bwMode="auto">
            <a:xfrm>
              <a:off x="3706137" y="2614163"/>
              <a:ext cx="42415" cy="118760"/>
            </a:xfrm>
            <a:custGeom>
              <a:avLst/>
              <a:gdLst>
                <a:gd name="T0" fmla="*/ 109 w 110"/>
                <a:gd name="T1" fmla="*/ 100 h 310"/>
                <a:gd name="T2" fmla="*/ 9 w 110"/>
                <a:gd name="T3" fmla="*/ 0 h 310"/>
                <a:gd name="T4" fmla="*/ 0 w 110"/>
                <a:gd name="T5" fmla="*/ 0 h 310"/>
                <a:gd name="T6" fmla="*/ 0 w 110"/>
                <a:gd name="T7" fmla="*/ 309 h 310"/>
                <a:gd name="T8" fmla="*/ 109 w 110"/>
                <a:gd name="T9" fmla="*/ 309 h 310"/>
                <a:gd name="T10" fmla="*/ 109 w 110"/>
                <a:gd name="T11" fmla="*/ 100 h 310"/>
                <a:gd name="T12" fmla="*/ 109 w 110"/>
                <a:gd name="T13" fmla="*/ 100 h 310"/>
                <a:gd name="T14" fmla="*/ 109 w 110"/>
                <a:gd name="T15" fmla="*/ 100 h 3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310">
                  <a:moveTo>
                    <a:pt x="109" y="100"/>
                  </a:moveTo>
                  <a:cubicBezTo>
                    <a:pt x="9" y="0"/>
                    <a:pt x="9" y="0"/>
                    <a:pt x="9" y="0"/>
                  </a:cubicBezTo>
                  <a:lnTo>
                    <a:pt x="0" y="0"/>
                  </a:lnTo>
                  <a:cubicBezTo>
                    <a:pt x="0" y="309"/>
                    <a:pt x="0" y="309"/>
                    <a:pt x="0" y="309"/>
                  </a:cubicBezTo>
                  <a:cubicBezTo>
                    <a:pt x="109" y="309"/>
                    <a:pt x="109" y="309"/>
                    <a:pt x="109" y="309"/>
                  </a:cubicBezTo>
                  <a:lnTo>
                    <a:pt x="109" y="100"/>
                  </a:lnTo>
                  <a:close/>
                  <a:moveTo>
                    <a:pt x="109" y="100"/>
                  </a:moveTo>
                  <a:lnTo>
                    <a:pt x="109" y="100"/>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87" name="Freeform 189"/>
            <p:cNvSpPr>
              <a:spLocks noChangeArrowheads="1"/>
            </p:cNvSpPr>
            <p:nvPr/>
          </p:nvSpPr>
          <p:spPr bwMode="auto">
            <a:xfrm>
              <a:off x="3555142" y="2424146"/>
              <a:ext cx="286722" cy="293508"/>
            </a:xfrm>
            <a:custGeom>
              <a:avLst/>
              <a:gdLst>
                <a:gd name="T0" fmla="*/ 736 w 745"/>
                <a:gd name="T1" fmla="*/ 702 h 762"/>
                <a:gd name="T2" fmla="*/ 443 w 745"/>
                <a:gd name="T3" fmla="*/ 409 h 762"/>
                <a:gd name="T4" fmla="*/ 427 w 745"/>
                <a:gd name="T5" fmla="*/ 100 h 762"/>
                <a:gd name="T6" fmla="*/ 92 w 745"/>
                <a:gd name="T7" fmla="*/ 100 h 762"/>
                <a:gd name="T8" fmla="*/ 92 w 745"/>
                <a:gd name="T9" fmla="*/ 434 h 762"/>
                <a:gd name="T10" fmla="*/ 402 w 745"/>
                <a:gd name="T11" fmla="*/ 451 h 762"/>
                <a:gd name="T12" fmla="*/ 694 w 745"/>
                <a:gd name="T13" fmla="*/ 744 h 762"/>
                <a:gd name="T14" fmla="*/ 736 w 745"/>
                <a:gd name="T15" fmla="*/ 744 h 762"/>
                <a:gd name="T16" fmla="*/ 736 w 745"/>
                <a:gd name="T17" fmla="*/ 702 h 762"/>
                <a:gd name="T18" fmla="*/ 385 w 745"/>
                <a:gd name="T19" fmla="*/ 393 h 762"/>
                <a:gd name="T20" fmla="*/ 134 w 745"/>
                <a:gd name="T21" fmla="*/ 393 h 762"/>
                <a:gd name="T22" fmla="*/ 134 w 745"/>
                <a:gd name="T23" fmla="*/ 142 h 762"/>
                <a:gd name="T24" fmla="*/ 385 w 745"/>
                <a:gd name="T25" fmla="*/ 142 h 762"/>
                <a:gd name="T26" fmla="*/ 385 w 745"/>
                <a:gd name="T27" fmla="*/ 393 h 762"/>
                <a:gd name="T28" fmla="*/ 385 w 745"/>
                <a:gd name="T29" fmla="*/ 393 h 762"/>
                <a:gd name="T30" fmla="*/ 385 w 745"/>
                <a:gd name="T31" fmla="*/ 393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5" h="762">
                  <a:moveTo>
                    <a:pt x="736" y="702"/>
                  </a:moveTo>
                  <a:cubicBezTo>
                    <a:pt x="443" y="409"/>
                    <a:pt x="443" y="409"/>
                    <a:pt x="443" y="409"/>
                  </a:cubicBezTo>
                  <a:cubicBezTo>
                    <a:pt x="519" y="318"/>
                    <a:pt x="510" y="184"/>
                    <a:pt x="427" y="100"/>
                  </a:cubicBezTo>
                  <a:cubicBezTo>
                    <a:pt x="335" y="0"/>
                    <a:pt x="184" y="0"/>
                    <a:pt x="92" y="100"/>
                  </a:cubicBezTo>
                  <a:cubicBezTo>
                    <a:pt x="0" y="192"/>
                    <a:pt x="0" y="342"/>
                    <a:pt x="92" y="434"/>
                  </a:cubicBezTo>
                  <a:cubicBezTo>
                    <a:pt x="176" y="518"/>
                    <a:pt x="310" y="527"/>
                    <a:pt x="402" y="451"/>
                  </a:cubicBezTo>
                  <a:cubicBezTo>
                    <a:pt x="694" y="744"/>
                    <a:pt x="694" y="744"/>
                    <a:pt x="694" y="744"/>
                  </a:cubicBezTo>
                  <a:cubicBezTo>
                    <a:pt x="703" y="761"/>
                    <a:pt x="719" y="761"/>
                    <a:pt x="736" y="744"/>
                  </a:cubicBezTo>
                  <a:cubicBezTo>
                    <a:pt x="744" y="735"/>
                    <a:pt x="744" y="710"/>
                    <a:pt x="736" y="702"/>
                  </a:cubicBezTo>
                  <a:close/>
                  <a:moveTo>
                    <a:pt x="385" y="393"/>
                  </a:moveTo>
                  <a:cubicBezTo>
                    <a:pt x="310" y="460"/>
                    <a:pt x="201" y="460"/>
                    <a:pt x="134" y="393"/>
                  </a:cubicBezTo>
                  <a:cubicBezTo>
                    <a:pt x="59" y="318"/>
                    <a:pt x="59" y="209"/>
                    <a:pt x="134" y="142"/>
                  </a:cubicBezTo>
                  <a:cubicBezTo>
                    <a:pt x="201" y="67"/>
                    <a:pt x="310" y="67"/>
                    <a:pt x="385" y="142"/>
                  </a:cubicBezTo>
                  <a:cubicBezTo>
                    <a:pt x="452" y="209"/>
                    <a:pt x="452" y="318"/>
                    <a:pt x="385" y="393"/>
                  </a:cubicBezTo>
                  <a:close/>
                  <a:moveTo>
                    <a:pt x="385" y="393"/>
                  </a:moveTo>
                  <a:lnTo>
                    <a:pt x="385" y="393"/>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88" name="Freeform 190"/>
            <p:cNvSpPr>
              <a:spLocks noChangeArrowheads="1"/>
            </p:cNvSpPr>
            <p:nvPr/>
          </p:nvSpPr>
          <p:spPr bwMode="auto">
            <a:xfrm>
              <a:off x="3629791" y="2471650"/>
              <a:ext cx="49200" cy="103492"/>
            </a:xfrm>
            <a:custGeom>
              <a:avLst/>
              <a:gdLst>
                <a:gd name="T0" fmla="*/ 75 w 126"/>
                <a:gd name="T1" fmla="*/ 117 h 269"/>
                <a:gd name="T2" fmla="*/ 41 w 126"/>
                <a:gd name="T3" fmla="*/ 84 h 269"/>
                <a:gd name="T4" fmla="*/ 67 w 126"/>
                <a:gd name="T5" fmla="*/ 59 h 269"/>
                <a:gd name="T6" fmla="*/ 100 w 126"/>
                <a:gd name="T7" fmla="*/ 75 h 269"/>
                <a:gd name="T8" fmla="*/ 108 w 126"/>
                <a:gd name="T9" fmla="*/ 75 h 269"/>
                <a:gd name="T10" fmla="*/ 108 w 126"/>
                <a:gd name="T11" fmla="*/ 67 h 269"/>
                <a:gd name="T12" fmla="*/ 117 w 126"/>
                <a:gd name="T13" fmla="*/ 50 h 269"/>
                <a:gd name="T14" fmla="*/ 117 w 126"/>
                <a:gd name="T15" fmla="*/ 42 h 269"/>
                <a:gd name="T16" fmla="*/ 75 w 126"/>
                <a:gd name="T17" fmla="*/ 34 h 269"/>
                <a:gd name="T18" fmla="*/ 75 w 126"/>
                <a:gd name="T19" fmla="*/ 8 h 269"/>
                <a:gd name="T20" fmla="*/ 75 w 126"/>
                <a:gd name="T21" fmla="*/ 0 h 269"/>
                <a:gd name="T22" fmla="*/ 50 w 126"/>
                <a:gd name="T23" fmla="*/ 0 h 269"/>
                <a:gd name="T24" fmla="*/ 50 w 126"/>
                <a:gd name="T25" fmla="*/ 8 h 269"/>
                <a:gd name="T26" fmla="*/ 50 w 126"/>
                <a:gd name="T27" fmla="*/ 34 h 269"/>
                <a:gd name="T28" fmla="*/ 0 w 126"/>
                <a:gd name="T29" fmla="*/ 84 h 269"/>
                <a:gd name="T30" fmla="*/ 58 w 126"/>
                <a:gd name="T31" fmla="*/ 142 h 269"/>
                <a:gd name="T32" fmla="*/ 83 w 126"/>
                <a:gd name="T33" fmla="*/ 176 h 269"/>
                <a:gd name="T34" fmla="*/ 58 w 126"/>
                <a:gd name="T35" fmla="*/ 201 h 269"/>
                <a:gd name="T36" fmla="*/ 16 w 126"/>
                <a:gd name="T37" fmla="*/ 193 h 269"/>
                <a:gd name="T38" fmla="*/ 8 w 126"/>
                <a:gd name="T39" fmla="*/ 193 h 269"/>
                <a:gd name="T40" fmla="*/ 0 w 126"/>
                <a:gd name="T41" fmla="*/ 217 h 269"/>
                <a:gd name="T42" fmla="*/ 41 w 126"/>
                <a:gd name="T43" fmla="*/ 234 h 269"/>
                <a:gd name="T44" fmla="*/ 41 w 126"/>
                <a:gd name="T45" fmla="*/ 259 h 269"/>
                <a:gd name="T46" fmla="*/ 50 w 126"/>
                <a:gd name="T47" fmla="*/ 268 h 269"/>
                <a:gd name="T48" fmla="*/ 67 w 126"/>
                <a:gd name="T49" fmla="*/ 268 h 269"/>
                <a:gd name="T50" fmla="*/ 75 w 126"/>
                <a:gd name="T51" fmla="*/ 259 h 269"/>
                <a:gd name="T52" fmla="*/ 75 w 126"/>
                <a:gd name="T53" fmla="*/ 234 h 269"/>
                <a:gd name="T54" fmla="*/ 125 w 126"/>
                <a:gd name="T55" fmla="*/ 176 h 269"/>
                <a:gd name="T56" fmla="*/ 75 w 126"/>
                <a:gd name="T57" fmla="*/ 117 h 269"/>
                <a:gd name="T58" fmla="*/ 75 w 126"/>
                <a:gd name="T59" fmla="*/ 117 h 269"/>
                <a:gd name="T60" fmla="*/ 75 w 126"/>
                <a:gd name="T61" fmla="*/ 117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6" h="269">
                  <a:moveTo>
                    <a:pt x="75" y="117"/>
                  </a:moveTo>
                  <a:cubicBezTo>
                    <a:pt x="50" y="101"/>
                    <a:pt x="41" y="92"/>
                    <a:pt x="41" y="84"/>
                  </a:cubicBezTo>
                  <a:cubicBezTo>
                    <a:pt x="41" y="75"/>
                    <a:pt x="41" y="59"/>
                    <a:pt x="67" y="59"/>
                  </a:cubicBezTo>
                  <a:cubicBezTo>
                    <a:pt x="83" y="59"/>
                    <a:pt x="100" y="67"/>
                    <a:pt x="100" y="75"/>
                  </a:cubicBezTo>
                  <a:lnTo>
                    <a:pt x="108" y="75"/>
                  </a:lnTo>
                  <a:lnTo>
                    <a:pt x="108" y="67"/>
                  </a:lnTo>
                  <a:cubicBezTo>
                    <a:pt x="117" y="50"/>
                    <a:pt x="117" y="50"/>
                    <a:pt x="117" y="50"/>
                  </a:cubicBezTo>
                  <a:lnTo>
                    <a:pt x="117" y="42"/>
                  </a:lnTo>
                  <a:cubicBezTo>
                    <a:pt x="100" y="34"/>
                    <a:pt x="91" y="34"/>
                    <a:pt x="75" y="34"/>
                  </a:cubicBezTo>
                  <a:cubicBezTo>
                    <a:pt x="75" y="8"/>
                    <a:pt x="75" y="8"/>
                    <a:pt x="75" y="8"/>
                  </a:cubicBezTo>
                  <a:cubicBezTo>
                    <a:pt x="75" y="0"/>
                    <a:pt x="75" y="0"/>
                    <a:pt x="75" y="0"/>
                  </a:cubicBezTo>
                  <a:cubicBezTo>
                    <a:pt x="50" y="0"/>
                    <a:pt x="50" y="0"/>
                    <a:pt x="50" y="0"/>
                  </a:cubicBezTo>
                  <a:lnTo>
                    <a:pt x="50" y="8"/>
                  </a:lnTo>
                  <a:cubicBezTo>
                    <a:pt x="50" y="34"/>
                    <a:pt x="50" y="34"/>
                    <a:pt x="50" y="34"/>
                  </a:cubicBezTo>
                  <a:cubicBezTo>
                    <a:pt x="16" y="42"/>
                    <a:pt x="0" y="59"/>
                    <a:pt x="0" y="84"/>
                  </a:cubicBezTo>
                  <a:cubicBezTo>
                    <a:pt x="0" y="117"/>
                    <a:pt x="25" y="134"/>
                    <a:pt x="58" y="142"/>
                  </a:cubicBezTo>
                  <a:cubicBezTo>
                    <a:pt x="75" y="151"/>
                    <a:pt x="83" y="167"/>
                    <a:pt x="83" y="176"/>
                  </a:cubicBezTo>
                  <a:cubicBezTo>
                    <a:pt x="83" y="193"/>
                    <a:pt x="75" y="201"/>
                    <a:pt x="58" y="201"/>
                  </a:cubicBezTo>
                  <a:cubicBezTo>
                    <a:pt x="41" y="201"/>
                    <a:pt x="25" y="201"/>
                    <a:pt x="16" y="193"/>
                  </a:cubicBezTo>
                  <a:lnTo>
                    <a:pt x="8" y="193"/>
                  </a:lnTo>
                  <a:cubicBezTo>
                    <a:pt x="0" y="217"/>
                    <a:pt x="0" y="217"/>
                    <a:pt x="0" y="217"/>
                  </a:cubicBezTo>
                  <a:cubicBezTo>
                    <a:pt x="8" y="226"/>
                    <a:pt x="25" y="234"/>
                    <a:pt x="41" y="234"/>
                  </a:cubicBezTo>
                  <a:cubicBezTo>
                    <a:pt x="41" y="259"/>
                    <a:pt x="41" y="259"/>
                    <a:pt x="41" y="259"/>
                  </a:cubicBezTo>
                  <a:lnTo>
                    <a:pt x="50" y="268"/>
                  </a:lnTo>
                  <a:cubicBezTo>
                    <a:pt x="67" y="268"/>
                    <a:pt x="67" y="268"/>
                    <a:pt x="67" y="268"/>
                  </a:cubicBezTo>
                  <a:cubicBezTo>
                    <a:pt x="75" y="268"/>
                    <a:pt x="75" y="259"/>
                    <a:pt x="75" y="259"/>
                  </a:cubicBezTo>
                  <a:cubicBezTo>
                    <a:pt x="75" y="234"/>
                    <a:pt x="75" y="234"/>
                    <a:pt x="75" y="234"/>
                  </a:cubicBezTo>
                  <a:cubicBezTo>
                    <a:pt x="108" y="226"/>
                    <a:pt x="125" y="201"/>
                    <a:pt x="125" y="176"/>
                  </a:cubicBezTo>
                  <a:cubicBezTo>
                    <a:pt x="125" y="151"/>
                    <a:pt x="108" y="126"/>
                    <a:pt x="75" y="117"/>
                  </a:cubicBezTo>
                  <a:close/>
                  <a:moveTo>
                    <a:pt x="75" y="117"/>
                  </a:moveTo>
                  <a:lnTo>
                    <a:pt x="75" y="117"/>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grpSp>
      <p:sp>
        <p:nvSpPr>
          <p:cNvPr id="89" name="Content Placeholder 2"/>
          <p:cNvSpPr txBox="1"/>
          <p:nvPr/>
        </p:nvSpPr>
        <p:spPr bwMode="auto">
          <a:xfrm>
            <a:off x="2429487" y="2306363"/>
            <a:ext cx="1783467" cy="1037298"/>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sz="1600" dirty="0">
                <a:solidFill>
                  <a:schemeClr val="tx2"/>
                </a:solidFill>
                <a:latin typeface="微软雅黑" panose="020B0503020204020204" charset="-122"/>
                <a:ea typeface="微软雅黑" panose="020B0503020204020204" charset="-122"/>
                <a:cs typeface="Aparajita" panose="020B0604020202020204" pitchFamily="34" charset="0"/>
              </a:rPr>
              <a:t>添加标题</a:t>
            </a:r>
          </a:p>
          <a:p>
            <a:pPr algn="ctr">
              <a:spcBef>
                <a:spcPct val="20000"/>
              </a:spcBef>
              <a:buFont typeface="Arial" panose="020B0604020202020204" pitchFamily="34" charset="0"/>
              <a:buNone/>
            </a:pPr>
            <a:r>
              <a:rPr lang="en-US" sz="1200" dirty="0">
                <a:latin typeface="微软雅黑" panose="020B0503020204020204" charset="-122"/>
                <a:ea typeface="微软雅黑" panose="020B0503020204020204" charset="-122"/>
                <a:cs typeface="Aparajita" panose="020B0604020202020204" pitchFamily="34" charset="0"/>
              </a:rPr>
              <a:t>请在此粘贴或者输入您的文字内容请在此粘贴或者输入您的文字内容</a:t>
            </a:r>
          </a:p>
        </p:txBody>
      </p:sp>
      <p:sp>
        <p:nvSpPr>
          <p:cNvPr id="90" name="Content Placeholder 2"/>
          <p:cNvSpPr txBox="1"/>
          <p:nvPr/>
        </p:nvSpPr>
        <p:spPr bwMode="auto">
          <a:xfrm>
            <a:off x="2435954" y="4240628"/>
            <a:ext cx="1783467" cy="1037298"/>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buFont typeface="Arial" panose="020B0604020202020204" pitchFamily="34" charset="0"/>
              <a:buNone/>
            </a:pPr>
            <a:r>
              <a:rPr lang="en-US" sz="1600" dirty="0">
                <a:solidFill>
                  <a:schemeClr val="tx2"/>
                </a:solidFill>
                <a:latin typeface="微软雅黑" panose="020B0503020204020204" charset="-122"/>
                <a:ea typeface="微软雅黑" panose="020B0503020204020204" charset="-122"/>
                <a:cs typeface="Aparajita" panose="020B0604020202020204" pitchFamily="34" charset="0"/>
              </a:rPr>
              <a:t>添加标题</a:t>
            </a:r>
          </a:p>
          <a:p>
            <a:pPr algn="ctr">
              <a:spcBef>
                <a:spcPct val="20000"/>
              </a:spcBef>
              <a:buFont typeface="Arial" panose="020B0604020202020204" pitchFamily="34" charset="0"/>
              <a:buNone/>
            </a:pPr>
            <a:r>
              <a:rPr lang="en-US" sz="1200" dirty="0">
                <a:latin typeface="微软雅黑" panose="020B0503020204020204" charset="-122"/>
                <a:ea typeface="微软雅黑" panose="020B0503020204020204" charset="-122"/>
                <a:cs typeface="Aparajita" panose="020B0604020202020204" pitchFamily="34" charset="0"/>
              </a:rPr>
              <a:t>请在此粘贴或者输入您的文字内容请在此粘贴或者输入您的文字内容</a:t>
            </a:r>
          </a:p>
        </p:txBody>
      </p:sp>
      <p:sp>
        <p:nvSpPr>
          <p:cNvPr id="91" name="Content Placeholder 2"/>
          <p:cNvSpPr txBox="1"/>
          <p:nvPr/>
        </p:nvSpPr>
        <p:spPr bwMode="auto">
          <a:xfrm>
            <a:off x="8097723" y="4244379"/>
            <a:ext cx="1783467" cy="1037298"/>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pPr>
            <a:r>
              <a:rPr lang="en-US" sz="1600" dirty="0">
                <a:solidFill>
                  <a:schemeClr val="tx2"/>
                </a:solidFill>
                <a:latin typeface="微软雅黑" panose="020B0503020204020204" charset="-122"/>
                <a:ea typeface="微软雅黑" panose="020B0503020204020204" charset="-122"/>
                <a:cs typeface="Aparajita" panose="020B0604020202020204" pitchFamily="34" charset="0"/>
              </a:rPr>
              <a:t>添加标题</a:t>
            </a:r>
          </a:p>
          <a:p>
            <a:pPr algn="ctr">
              <a:spcBef>
                <a:spcPct val="20000"/>
              </a:spcBef>
            </a:pPr>
            <a:r>
              <a:rPr lang="en-US" sz="1200" dirty="0">
                <a:latin typeface="微软雅黑" panose="020B0503020204020204" charset="-122"/>
                <a:ea typeface="微软雅黑" panose="020B0503020204020204" charset="-122"/>
                <a:cs typeface="Aparajita" panose="020B0604020202020204" pitchFamily="34" charset="0"/>
              </a:rPr>
              <a:t>请在此粘贴或者输入您的文字内容请在此粘贴或者输入您的文字内容</a:t>
            </a:r>
          </a:p>
        </p:txBody>
      </p:sp>
      <p:sp>
        <p:nvSpPr>
          <p:cNvPr id="95" name="Content Placeholder 2"/>
          <p:cNvSpPr txBox="1"/>
          <p:nvPr/>
        </p:nvSpPr>
        <p:spPr bwMode="auto">
          <a:xfrm>
            <a:off x="8083153" y="2306814"/>
            <a:ext cx="1783467" cy="1037298"/>
          </a:xfrm>
          <a:prstGeom prst="rect">
            <a:avLst/>
          </a:prstGeom>
          <a:noFill/>
          <a:ln>
            <a:noFill/>
          </a:ln>
        </p:spPr>
        <p:txBody>
          <a:bodyPr lIns="121892" tIns="60946" rIns="121892" bIns="60946"/>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ctr">
              <a:spcBef>
                <a:spcPct val="20000"/>
              </a:spcBef>
            </a:pPr>
            <a:r>
              <a:rPr lang="en-US" sz="1600" dirty="0">
                <a:solidFill>
                  <a:schemeClr val="tx2"/>
                </a:solidFill>
                <a:latin typeface="微软雅黑" panose="020B0503020204020204" charset="-122"/>
                <a:ea typeface="微软雅黑" panose="020B0503020204020204" charset="-122"/>
                <a:cs typeface="Aparajita" panose="020B0604020202020204" pitchFamily="34" charset="0"/>
              </a:rPr>
              <a:t>添加标题</a:t>
            </a:r>
          </a:p>
          <a:p>
            <a:pPr algn="ctr">
              <a:spcBef>
                <a:spcPct val="20000"/>
              </a:spcBef>
              <a:buFont typeface="Arial" panose="020B0604020202020204" pitchFamily="34" charset="0"/>
              <a:buNone/>
            </a:pPr>
            <a:r>
              <a:rPr lang="en-US" sz="1200" dirty="0">
                <a:latin typeface="微软雅黑" panose="020B0503020204020204" charset="-122"/>
                <a:ea typeface="微软雅黑" panose="020B0503020204020204" charset="-122"/>
                <a:cs typeface="Aparajita" panose="020B0604020202020204" pitchFamily="34" charset="0"/>
              </a:rPr>
              <a:t>请在此粘贴或者输入您的文字内容请在此粘贴或者输入您的文字内容</a:t>
            </a:r>
          </a:p>
        </p:txBody>
      </p:sp>
      <p:sp>
        <p:nvSpPr>
          <p:cNvPr id="97" name="AutoShape 114"/>
          <p:cNvSpPr/>
          <p:nvPr/>
        </p:nvSpPr>
        <p:spPr bwMode="auto">
          <a:xfrm>
            <a:off x="3122266" y="3810350"/>
            <a:ext cx="394468" cy="4340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50" y="9182"/>
                </a:moveTo>
                <a:cubicBezTo>
                  <a:pt x="21200" y="9182"/>
                  <a:pt x="21329" y="9229"/>
                  <a:pt x="21435" y="9326"/>
                </a:cubicBezTo>
                <a:cubicBezTo>
                  <a:pt x="21544" y="9426"/>
                  <a:pt x="21599" y="9549"/>
                  <a:pt x="21599" y="9699"/>
                </a:cubicBezTo>
                <a:lnTo>
                  <a:pt x="21599" y="11867"/>
                </a:lnTo>
                <a:cubicBezTo>
                  <a:pt x="21599" y="12232"/>
                  <a:pt x="21415" y="12414"/>
                  <a:pt x="21050" y="12414"/>
                </a:cubicBezTo>
                <a:lnTo>
                  <a:pt x="18746" y="12414"/>
                </a:lnTo>
                <a:cubicBezTo>
                  <a:pt x="18575" y="13204"/>
                  <a:pt x="18299" y="13947"/>
                  <a:pt x="17915" y="14646"/>
                </a:cubicBezTo>
                <a:cubicBezTo>
                  <a:pt x="17530" y="15342"/>
                  <a:pt x="17066" y="15965"/>
                  <a:pt x="16517" y="16514"/>
                </a:cubicBezTo>
                <a:cubicBezTo>
                  <a:pt x="15968" y="17061"/>
                  <a:pt x="15346" y="17528"/>
                  <a:pt x="14647" y="17913"/>
                </a:cubicBezTo>
                <a:cubicBezTo>
                  <a:pt x="13948" y="18298"/>
                  <a:pt x="13206" y="18577"/>
                  <a:pt x="12419" y="18741"/>
                </a:cubicBezTo>
                <a:lnTo>
                  <a:pt x="12419" y="21050"/>
                </a:lnTo>
                <a:cubicBezTo>
                  <a:pt x="12419" y="21197"/>
                  <a:pt x="12369" y="21329"/>
                  <a:pt x="12269" y="21435"/>
                </a:cubicBezTo>
                <a:cubicBezTo>
                  <a:pt x="12172" y="21544"/>
                  <a:pt x="12049" y="21599"/>
                  <a:pt x="11896" y="21599"/>
                </a:cubicBezTo>
                <a:lnTo>
                  <a:pt x="9732" y="21599"/>
                </a:lnTo>
                <a:cubicBezTo>
                  <a:pt x="9368" y="21599"/>
                  <a:pt x="9183" y="21417"/>
                  <a:pt x="9183" y="21050"/>
                </a:cubicBezTo>
                <a:lnTo>
                  <a:pt x="9183" y="18741"/>
                </a:lnTo>
                <a:cubicBezTo>
                  <a:pt x="8396" y="18577"/>
                  <a:pt x="7654" y="18298"/>
                  <a:pt x="6955" y="17913"/>
                </a:cubicBezTo>
                <a:cubicBezTo>
                  <a:pt x="6259" y="17528"/>
                  <a:pt x="5634" y="17061"/>
                  <a:pt x="5085" y="16514"/>
                </a:cubicBezTo>
                <a:cubicBezTo>
                  <a:pt x="4536" y="15965"/>
                  <a:pt x="4069" y="15342"/>
                  <a:pt x="3687" y="14646"/>
                </a:cubicBezTo>
                <a:cubicBezTo>
                  <a:pt x="3300" y="13947"/>
                  <a:pt x="3024" y="13204"/>
                  <a:pt x="2856" y="12414"/>
                </a:cubicBezTo>
                <a:lnTo>
                  <a:pt x="551" y="12414"/>
                </a:lnTo>
                <a:cubicBezTo>
                  <a:pt x="187" y="12414"/>
                  <a:pt x="0" y="12231"/>
                  <a:pt x="0" y="11867"/>
                </a:cubicBezTo>
                <a:lnTo>
                  <a:pt x="0" y="9699"/>
                </a:lnTo>
                <a:cubicBezTo>
                  <a:pt x="0" y="9549"/>
                  <a:pt x="58" y="9426"/>
                  <a:pt x="167" y="9326"/>
                </a:cubicBezTo>
                <a:cubicBezTo>
                  <a:pt x="273" y="9229"/>
                  <a:pt x="402" y="9182"/>
                  <a:pt x="551" y="9182"/>
                </a:cubicBezTo>
                <a:lnTo>
                  <a:pt x="2856" y="9182"/>
                </a:lnTo>
                <a:cubicBezTo>
                  <a:pt x="3026" y="8392"/>
                  <a:pt x="3300" y="7652"/>
                  <a:pt x="3687" y="6953"/>
                </a:cubicBezTo>
                <a:cubicBezTo>
                  <a:pt x="4069" y="6251"/>
                  <a:pt x="4536" y="5631"/>
                  <a:pt x="5085" y="5081"/>
                </a:cubicBezTo>
                <a:cubicBezTo>
                  <a:pt x="5634" y="4532"/>
                  <a:pt x="6256" y="4065"/>
                  <a:pt x="6955" y="3680"/>
                </a:cubicBezTo>
                <a:cubicBezTo>
                  <a:pt x="7654" y="3298"/>
                  <a:pt x="8396" y="3022"/>
                  <a:pt x="9183" y="2852"/>
                </a:cubicBezTo>
                <a:lnTo>
                  <a:pt x="9183" y="546"/>
                </a:lnTo>
                <a:cubicBezTo>
                  <a:pt x="9183" y="181"/>
                  <a:pt x="9365" y="0"/>
                  <a:pt x="9732" y="0"/>
                </a:cubicBezTo>
                <a:lnTo>
                  <a:pt x="11896" y="0"/>
                </a:lnTo>
                <a:cubicBezTo>
                  <a:pt x="12049" y="0"/>
                  <a:pt x="12172" y="50"/>
                  <a:pt x="12269" y="158"/>
                </a:cubicBezTo>
                <a:cubicBezTo>
                  <a:pt x="12369" y="267"/>
                  <a:pt x="12419" y="396"/>
                  <a:pt x="12419" y="546"/>
                </a:cubicBezTo>
                <a:lnTo>
                  <a:pt x="12419" y="2852"/>
                </a:lnTo>
                <a:cubicBezTo>
                  <a:pt x="13206" y="3022"/>
                  <a:pt x="13948" y="3298"/>
                  <a:pt x="14647" y="3680"/>
                </a:cubicBezTo>
                <a:cubicBezTo>
                  <a:pt x="15343" y="4065"/>
                  <a:pt x="15968" y="4532"/>
                  <a:pt x="16517" y="5082"/>
                </a:cubicBezTo>
                <a:cubicBezTo>
                  <a:pt x="17066" y="5631"/>
                  <a:pt x="17530" y="6251"/>
                  <a:pt x="17915" y="6953"/>
                </a:cubicBezTo>
                <a:cubicBezTo>
                  <a:pt x="18299" y="7652"/>
                  <a:pt x="18578" y="8392"/>
                  <a:pt x="18746" y="9182"/>
                </a:cubicBezTo>
                <a:lnTo>
                  <a:pt x="21050" y="9182"/>
                </a:lnTo>
                <a:close/>
                <a:moveTo>
                  <a:pt x="12419" y="16465"/>
                </a:moveTo>
                <a:cubicBezTo>
                  <a:pt x="13411" y="16194"/>
                  <a:pt x="14268" y="15698"/>
                  <a:pt x="14991" y="14981"/>
                </a:cubicBezTo>
                <a:cubicBezTo>
                  <a:pt x="15710" y="14264"/>
                  <a:pt x="16203" y="13410"/>
                  <a:pt x="16467" y="12414"/>
                </a:cubicBezTo>
                <a:lnTo>
                  <a:pt x="14048" y="12414"/>
                </a:lnTo>
                <a:cubicBezTo>
                  <a:pt x="13684" y="12414"/>
                  <a:pt x="13505" y="12231"/>
                  <a:pt x="13514" y="11867"/>
                </a:cubicBezTo>
                <a:lnTo>
                  <a:pt x="13514" y="9699"/>
                </a:lnTo>
                <a:cubicBezTo>
                  <a:pt x="13514" y="9549"/>
                  <a:pt x="13567" y="9426"/>
                  <a:pt x="13669" y="9326"/>
                </a:cubicBezTo>
                <a:cubicBezTo>
                  <a:pt x="13772" y="9229"/>
                  <a:pt x="13898" y="9182"/>
                  <a:pt x="14048" y="9182"/>
                </a:cubicBezTo>
                <a:lnTo>
                  <a:pt x="16467" y="9182"/>
                </a:lnTo>
                <a:cubicBezTo>
                  <a:pt x="16194" y="8186"/>
                  <a:pt x="15698" y="7332"/>
                  <a:pt x="14982" y="6609"/>
                </a:cubicBezTo>
                <a:cubicBezTo>
                  <a:pt x="14265" y="5883"/>
                  <a:pt x="13411" y="5390"/>
                  <a:pt x="12419" y="5131"/>
                </a:cubicBezTo>
                <a:lnTo>
                  <a:pt x="12419" y="7549"/>
                </a:lnTo>
                <a:cubicBezTo>
                  <a:pt x="12419" y="7699"/>
                  <a:pt x="12369" y="7828"/>
                  <a:pt x="12269" y="7928"/>
                </a:cubicBezTo>
                <a:cubicBezTo>
                  <a:pt x="12172" y="8031"/>
                  <a:pt x="12049" y="8081"/>
                  <a:pt x="11896" y="8081"/>
                </a:cubicBezTo>
                <a:lnTo>
                  <a:pt x="9732" y="8081"/>
                </a:lnTo>
                <a:cubicBezTo>
                  <a:pt x="9368" y="8081"/>
                  <a:pt x="9183" y="7905"/>
                  <a:pt x="9183" y="7549"/>
                </a:cubicBezTo>
                <a:lnTo>
                  <a:pt x="9183" y="5131"/>
                </a:lnTo>
                <a:cubicBezTo>
                  <a:pt x="8191" y="5402"/>
                  <a:pt x="7334" y="5895"/>
                  <a:pt x="6608" y="6612"/>
                </a:cubicBezTo>
                <a:cubicBezTo>
                  <a:pt x="5889" y="7332"/>
                  <a:pt x="5399" y="8187"/>
                  <a:pt x="5135" y="9182"/>
                </a:cubicBezTo>
                <a:lnTo>
                  <a:pt x="7580" y="9182"/>
                </a:lnTo>
                <a:cubicBezTo>
                  <a:pt x="7733" y="9182"/>
                  <a:pt x="7853" y="9229"/>
                  <a:pt x="7947" y="9326"/>
                </a:cubicBezTo>
                <a:cubicBezTo>
                  <a:pt x="8038" y="9426"/>
                  <a:pt x="8088" y="9550"/>
                  <a:pt x="8088" y="9700"/>
                </a:cubicBezTo>
                <a:lnTo>
                  <a:pt x="8088" y="11867"/>
                </a:lnTo>
                <a:cubicBezTo>
                  <a:pt x="8088" y="12017"/>
                  <a:pt x="8038" y="12144"/>
                  <a:pt x="7947" y="12252"/>
                </a:cubicBezTo>
                <a:cubicBezTo>
                  <a:pt x="7853" y="12364"/>
                  <a:pt x="7733" y="12414"/>
                  <a:pt x="7580" y="12414"/>
                </a:cubicBezTo>
                <a:lnTo>
                  <a:pt x="5135" y="12414"/>
                </a:lnTo>
                <a:cubicBezTo>
                  <a:pt x="5408" y="13410"/>
                  <a:pt x="5904" y="14267"/>
                  <a:pt x="6620" y="14990"/>
                </a:cubicBezTo>
                <a:cubicBezTo>
                  <a:pt x="7337" y="15710"/>
                  <a:pt x="8191" y="16203"/>
                  <a:pt x="9183" y="16465"/>
                </a:cubicBezTo>
                <a:lnTo>
                  <a:pt x="9183" y="14018"/>
                </a:lnTo>
                <a:cubicBezTo>
                  <a:pt x="9183" y="13868"/>
                  <a:pt x="9239" y="13744"/>
                  <a:pt x="9348" y="13653"/>
                </a:cubicBezTo>
                <a:cubicBezTo>
                  <a:pt x="9453" y="13559"/>
                  <a:pt x="9583" y="13512"/>
                  <a:pt x="9732" y="13512"/>
                </a:cubicBezTo>
                <a:lnTo>
                  <a:pt x="11896" y="13512"/>
                </a:lnTo>
                <a:cubicBezTo>
                  <a:pt x="12049" y="13512"/>
                  <a:pt x="12172" y="13559"/>
                  <a:pt x="12269" y="13653"/>
                </a:cubicBezTo>
                <a:cubicBezTo>
                  <a:pt x="12369" y="13744"/>
                  <a:pt x="12419" y="13868"/>
                  <a:pt x="12419" y="14018"/>
                </a:cubicBezTo>
                <a:lnTo>
                  <a:pt x="12419" y="16465"/>
                </a:lnTo>
                <a:close/>
              </a:path>
            </a:pathLst>
          </a:custGeom>
          <a:solidFill>
            <a:schemeClr val="accent2"/>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98" name="AutoShape 125"/>
          <p:cNvSpPr/>
          <p:nvPr/>
        </p:nvSpPr>
        <p:spPr bwMode="auto">
          <a:xfrm>
            <a:off x="8800445" y="1957726"/>
            <a:ext cx="352345" cy="351028"/>
          </a:xfrm>
          <a:custGeom>
            <a:avLst/>
            <a:gdLst>
              <a:gd name="T0" fmla="+- 0 10797 26"/>
              <a:gd name="T1" fmla="*/ T0 w 21542"/>
              <a:gd name="T2" fmla="*/ 10800 h 21600"/>
              <a:gd name="T3" fmla="+- 0 10797 26"/>
              <a:gd name="T4" fmla="*/ T3 w 21542"/>
              <a:gd name="T5" fmla="*/ 10800 h 21600"/>
              <a:gd name="T6" fmla="+- 0 10797 26"/>
              <a:gd name="T7" fmla="*/ T6 w 21542"/>
              <a:gd name="T8" fmla="*/ 10800 h 21600"/>
              <a:gd name="T9" fmla="+- 0 10797 26"/>
              <a:gd name="T10" fmla="*/ T9 w 21542"/>
              <a:gd name="T11" fmla="*/ 10800 h 21600"/>
            </a:gdLst>
            <a:ahLst/>
            <a:cxnLst>
              <a:cxn ang="0">
                <a:pos x="T1" y="T2"/>
              </a:cxn>
              <a:cxn ang="0">
                <a:pos x="T4" y="T5"/>
              </a:cxn>
              <a:cxn ang="0">
                <a:pos x="T7" y="T8"/>
              </a:cxn>
              <a:cxn ang="0">
                <a:pos x="T10" y="T11"/>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close/>
              </a:path>
            </a:pathLst>
          </a:custGeom>
          <a:solidFill>
            <a:schemeClr val="accent3"/>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4"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5"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641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fade">
                                      <p:cBhvr>
                                        <p:cTn id="21" dur="500"/>
                                        <p:tgtEl>
                                          <p:spTgt spid="72"/>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89"/>
                                        </p:tgtEl>
                                        <p:attrNameLst>
                                          <p:attrName>style.visibility</p:attrName>
                                        </p:attrNameLst>
                                      </p:cBhvr>
                                      <p:to>
                                        <p:strVal val="visible"/>
                                      </p:to>
                                    </p:set>
                                    <p:animEffect transition="in" filter="fade">
                                      <p:cBhvr>
                                        <p:cTn id="25" dur="500"/>
                                        <p:tgtEl>
                                          <p:spTgt spid="89"/>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fade">
                                      <p:cBhvr>
                                        <p:cTn id="29" dur="500"/>
                                        <p:tgtEl>
                                          <p:spTgt spid="97"/>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fade">
                                      <p:cBhvr>
                                        <p:cTn id="33" dur="500"/>
                                        <p:tgtEl>
                                          <p:spTgt spid="90"/>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98"/>
                                        </p:tgtEl>
                                        <p:attrNameLst>
                                          <p:attrName>style.visibility</p:attrName>
                                        </p:attrNameLst>
                                      </p:cBhvr>
                                      <p:to>
                                        <p:strVal val="visible"/>
                                      </p:to>
                                    </p:set>
                                    <p:animEffect transition="in" filter="fade">
                                      <p:cBhvr>
                                        <p:cTn id="37" dur="500"/>
                                        <p:tgtEl>
                                          <p:spTgt spid="98"/>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500"/>
                                        <p:tgtEl>
                                          <p:spTgt spid="95"/>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fade">
                                      <p:cBhvr>
                                        <p:cTn id="45" dur="500"/>
                                        <p:tgtEl>
                                          <p:spTgt spid="81"/>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91"/>
                                        </p:tgtEl>
                                        <p:attrNameLst>
                                          <p:attrName>style.visibility</p:attrName>
                                        </p:attrNameLst>
                                      </p:cBhvr>
                                      <p:to>
                                        <p:strVal val="visible"/>
                                      </p:to>
                                    </p:set>
                                    <p:animEffect transition="in" filter="fade">
                                      <p:cBhvr>
                                        <p:cTn id="49"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5" grpId="0"/>
      <p:bldP spid="97" grpId="0" bldLvl="0" animBg="1"/>
      <p:bldP spid="98"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梯形 34"/>
          <p:cNvSpPr/>
          <p:nvPr/>
        </p:nvSpPr>
        <p:spPr>
          <a:xfrm rot="16200000">
            <a:off x="7433463" y="-450047"/>
            <a:ext cx="2291737" cy="7199871"/>
          </a:xfrm>
          <a:prstGeom prst="trapezoid">
            <a:avLst>
              <a:gd name="adj" fmla="val 169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a:endParaRPr lang="zh-CN" altLang="en-US" sz="2400"/>
          </a:p>
        </p:txBody>
      </p:sp>
      <p:sp>
        <p:nvSpPr>
          <p:cNvPr id="37" name="梯形 36"/>
          <p:cNvSpPr/>
          <p:nvPr/>
        </p:nvSpPr>
        <p:spPr>
          <a:xfrm rot="5400000">
            <a:off x="1332240" y="636803"/>
            <a:ext cx="2344067" cy="5007345"/>
          </a:xfrm>
          <a:prstGeom prst="trapezoid">
            <a:avLst>
              <a:gd name="adj" fmla="val 17865"/>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a:endParaRPr lang="zh-CN" altLang="en-US" sz="2400"/>
          </a:p>
        </p:txBody>
      </p:sp>
      <p:sp>
        <p:nvSpPr>
          <p:cNvPr id="26" name="文本框 1"/>
          <p:cNvSpPr txBox="1"/>
          <p:nvPr/>
        </p:nvSpPr>
        <p:spPr>
          <a:xfrm>
            <a:off x="3729679" y="1779864"/>
            <a:ext cx="1249680" cy="548640"/>
          </a:xfrm>
          <a:prstGeom prst="rect">
            <a:avLst/>
          </a:prstGeom>
          <a:noFill/>
        </p:spPr>
        <p:txBody>
          <a:bodyPr wrap="none" lIns="91440" tIns="45720" rIns="91440" bIns="45720" rtlCol="0">
            <a:spAutoFit/>
          </a:bodyPr>
          <a:lstStyle/>
          <a:p>
            <a:r>
              <a:rPr lang="zh-CN" altLang="en-US" sz="2800" dirty="0">
                <a:solidFill>
                  <a:srgbClr val="071F65"/>
                </a:solidFill>
                <a:latin typeface="微软雅黑" panose="020B0503020204020204" charset="-122"/>
                <a:ea typeface="微软雅黑" panose="020B0503020204020204" charset="-122"/>
              </a:rPr>
              <a:t>过渡页</a:t>
            </a:r>
          </a:p>
        </p:txBody>
      </p:sp>
      <p:sp>
        <p:nvSpPr>
          <p:cNvPr id="27" name="文本框 2"/>
          <p:cNvSpPr txBox="1"/>
          <p:nvPr/>
        </p:nvSpPr>
        <p:spPr>
          <a:xfrm>
            <a:off x="3729679" y="2556164"/>
            <a:ext cx="1239520" cy="1266190"/>
          </a:xfrm>
          <a:prstGeom prst="rect">
            <a:avLst/>
          </a:prstGeom>
          <a:noFill/>
        </p:spPr>
        <p:txBody>
          <a:bodyPr wrap="none" lIns="91440" tIns="45720" rIns="91440" bIns="45720" rtlCol="0">
            <a:spAutoFit/>
          </a:bodyPr>
          <a:lstStyle/>
          <a:p>
            <a:r>
              <a:rPr lang="en-US" altLang="zh-CN" sz="1865" b="1" dirty="0">
                <a:solidFill>
                  <a:schemeClr val="bg1"/>
                </a:solidFill>
                <a:latin typeface="微软雅黑" panose="020B0503020204020204" charset="-122"/>
                <a:ea typeface="微软雅黑" panose="020B0503020204020204" charset="-122"/>
              </a:rPr>
              <a:t>Part</a:t>
            </a:r>
            <a:r>
              <a:rPr lang="en-US" altLang="zh-CN" sz="7200" b="1" dirty="0">
                <a:solidFill>
                  <a:schemeClr val="bg1"/>
                </a:solidFill>
                <a:latin typeface="微软雅黑" panose="020B0503020204020204" charset="-122"/>
                <a:ea typeface="微软雅黑" panose="020B0503020204020204" charset="-122"/>
              </a:rPr>
              <a:t>4</a:t>
            </a:r>
            <a:endParaRPr lang="zh-CN" altLang="en-US" sz="7200" b="1" dirty="0">
              <a:solidFill>
                <a:schemeClr val="bg1"/>
              </a:solidFill>
              <a:latin typeface="微软雅黑" panose="020B0503020204020204" charset="-122"/>
              <a:ea typeface="微软雅黑" panose="020B0503020204020204" charset="-122"/>
            </a:endParaRPr>
          </a:p>
        </p:txBody>
      </p:sp>
      <p:sp>
        <p:nvSpPr>
          <p:cNvPr id="29" name="矩形 28"/>
          <p:cNvSpPr/>
          <p:nvPr/>
        </p:nvSpPr>
        <p:spPr>
          <a:xfrm>
            <a:off x="5639398" y="2692404"/>
            <a:ext cx="1402080" cy="874395"/>
          </a:xfrm>
          <a:prstGeom prst="rect">
            <a:avLst/>
          </a:prstGeom>
        </p:spPr>
        <p:txBody>
          <a:bodyPr wrap="none" lIns="91440" tIns="45720" rIns="91440" bIns="45720">
            <a:spAutoFit/>
          </a:bodyPr>
          <a:lstStyle/>
          <a:p>
            <a:pPr algn="l"/>
            <a:r>
              <a:rPr lang="zh-CN" altLang="en-US" sz="4800" b="1" dirty="0">
                <a:solidFill>
                  <a:schemeClr val="bg1"/>
                </a:solidFill>
                <a:latin typeface="微软雅黑" panose="020B0503020204020204" charset="-122"/>
                <a:ea typeface="微软雅黑" panose="020B0503020204020204" charset="-122"/>
              </a:rPr>
              <a:t>标题</a:t>
            </a:r>
          </a:p>
        </p:txBody>
      </p:sp>
      <p:pic>
        <p:nvPicPr>
          <p:cNvPr id="30" name="图片 29" descr="E:\素材\国庆\b0f2e11ea53e0a1ade9f1b13241b05c4.pngb0f2e11ea53e0a1ade9f1b13241b05c4"/>
          <p:cNvPicPr>
            <a:picLocks noChangeAspect="1"/>
          </p:cNvPicPr>
          <p:nvPr/>
        </p:nvPicPr>
        <p:blipFill>
          <a:blip r:embed="rId2"/>
          <a:srcRect/>
          <a:stretch>
            <a:fillRect/>
          </a:stretch>
        </p:blipFill>
        <p:spPr>
          <a:xfrm>
            <a:off x="779145" y="909320"/>
            <a:ext cx="3450590" cy="3095625"/>
          </a:xfrm>
          <a:prstGeom prst="rect">
            <a:avLst/>
          </a:prstGeom>
        </p:spPr>
      </p:pic>
      <p:grpSp>
        <p:nvGrpSpPr>
          <p:cNvPr id="2" name="组合 1"/>
          <p:cNvGrpSpPr/>
          <p:nvPr/>
        </p:nvGrpSpPr>
        <p:grpSpPr>
          <a:xfrm>
            <a:off x="7785607" y="2366028"/>
            <a:ext cx="1602939" cy="1553613"/>
            <a:chOff x="5838755" y="1774521"/>
            <a:chExt cx="1202204" cy="1165210"/>
          </a:xfrm>
        </p:grpSpPr>
        <p:grpSp>
          <p:nvGrpSpPr>
            <p:cNvPr id="31" name="组合 30"/>
            <p:cNvGrpSpPr/>
            <p:nvPr/>
          </p:nvGrpSpPr>
          <p:grpSpPr>
            <a:xfrm>
              <a:off x="5838755" y="1774521"/>
              <a:ext cx="1188243" cy="881551"/>
              <a:chOff x="9140243" y="2649839"/>
              <a:chExt cx="1584325" cy="1175401"/>
            </a:xfrm>
          </p:grpSpPr>
          <p:sp>
            <p:nvSpPr>
              <p:cNvPr id="32" name="矩形 31"/>
              <p:cNvSpPr/>
              <p:nvPr/>
            </p:nvSpPr>
            <p:spPr>
              <a:xfrm>
                <a:off x="9140243" y="2649839"/>
                <a:ext cx="1584325" cy="396240"/>
              </a:xfrm>
              <a:prstGeom prst="rect">
                <a:avLst/>
              </a:prstGeom>
            </p:spPr>
            <p:txBody>
              <a:bodyPr wrap="none">
                <a:spAutoFit/>
              </a:bodyPr>
              <a:lstStyle/>
              <a:p>
                <a:pPr algn="l">
                  <a:spcBef>
                    <a:spcPct val="0"/>
                  </a:spcBef>
                </a:pPr>
                <a:r>
                  <a:rPr kumimoji="1" lang="en-US" altLang="zh-CN" sz="1865" dirty="0">
                    <a:solidFill>
                      <a:schemeClr val="bg1"/>
                    </a:solidFill>
                    <a:latin typeface="微软雅黑" panose="020B0503020204020204" charset="-122"/>
                    <a:ea typeface="微软雅黑" panose="020B0503020204020204" charset="-122"/>
                  </a:rPr>
                  <a:t>1-1 </a:t>
                </a:r>
                <a:r>
                  <a:rPr kumimoji="1" lang="zh-CN" altLang="en-US" sz="1865" dirty="0">
                    <a:solidFill>
                      <a:schemeClr val="bg1"/>
                    </a:solidFill>
                    <a:latin typeface="微软雅黑" panose="020B0503020204020204" charset="-122"/>
                    <a:ea typeface="微软雅黑" panose="020B0503020204020204" charset="-122"/>
                  </a:rPr>
                  <a:t>添加标题</a:t>
                </a:r>
              </a:p>
            </p:txBody>
          </p:sp>
          <p:sp>
            <p:nvSpPr>
              <p:cNvPr id="33" name="矩形 32"/>
              <p:cNvSpPr/>
              <p:nvPr/>
            </p:nvSpPr>
            <p:spPr>
              <a:xfrm>
                <a:off x="9140243" y="3037021"/>
                <a:ext cx="1584325" cy="396240"/>
              </a:xfrm>
              <a:prstGeom prst="rect">
                <a:avLst/>
              </a:prstGeom>
            </p:spPr>
            <p:txBody>
              <a:bodyPr wrap="none">
                <a:spAutoFit/>
              </a:bodyPr>
              <a:lstStyle/>
              <a:p>
                <a:pPr algn="l"/>
                <a:r>
                  <a:rPr lang="en-US" altLang="zh-CN" sz="1865" dirty="0">
                    <a:solidFill>
                      <a:schemeClr val="bg1"/>
                    </a:solidFill>
                    <a:latin typeface="微软雅黑" panose="020B0503020204020204" charset="-122"/>
                    <a:ea typeface="微软雅黑" panose="020B0503020204020204" charset="-122"/>
                  </a:rPr>
                  <a:t>1-2 </a:t>
                </a:r>
                <a:r>
                  <a:rPr lang="zh-CN" altLang="en-US" sz="1865" dirty="0">
                    <a:solidFill>
                      <a:schemeClr val="bg1"/>
                    </a:solidFill>
                    <a:latin typeface="微软雅黑" panose="020B0503020204020204" charset="-122"/>
                    <a:ea typeface="微软雅黑" panose="020B0503020204020204" charset="-122"/>
                  </a:rPr>
                  <a:t>添加标题</a:t>
                </a:r>
              </a:p>
            </p:txBody>
          </p:sp>
          <p:sp>
            <p:nvSpPr>
              <p:cNvPr id="34" name="矩形 33"/>
              <p:cNvSpPr/>
              <p:nvPr/>
            </p:nvSpPr>
            <p:spPr>
              <a:xfrm>
                <a:off x="9140243" y="3429000"/>
                <a:ext cx="1584325" cy="396240"/>
              </a:xfrm>
              <a:prstGeom prst="rect">
                <a:avLst/>
              </a:prstGeom>
            </p:spPr>
            <p:txBody>
              <a:bodyPr wrap="none">
                <a:spAutoFit/>
              </a:bodyPr>
              <a:lstStyle/>
              <a:p>
                <a:pPr algn="l"/>
                <a:r>
                  <a:rPr kumimoji="1" lang="en-US" altLang="zh-CN" sz="1865" dirty="0">
                    <a:solidFill>
                      <a:schemeClr val="bg1"/>
                    </a:solidFill>
                    <a:latin typeface="微软雅黑" panose="020B0503020204020204" charset="-122"/>
                    <a:ea typeface="微软雅黑" panose="020B0503020204020204" charset="-122"/>
                  </a:rPr>
                  <a:t>1-3 </a:t>
                </a:r>
                <a:r>
                  <a:rPr kumimoji="1" lang="zh-CN" altLang="en-US" sz="1865" dirty="0">
                    <a:solidFill>
                      <a:schemeClr val="bg1"/>
                    </a:solidFill>
                    <a:latin typeface="微软雅黑" panose="020B0503020204020204" charset="-122"/>
                    <a:ea typeface="微软雅黑" panose="020B0503020204020204" charset="-122"/>
                  </a:rPr>
                  <a:t>添加标题</a:t>
                </a:r>
              </a:p>
            </p:txBody>
          </p:sp>
        </p:grpSp>
        <p:sp>
          <p:nvSpPr>
            <p:cNvPr id="38" name="矩形 37"/>
            <p:cNvSpPr/>
            <p:nvPr/>
          </p:nvSpPr>
          <p:spPr>
            <a:xfrm>
              <a:off x="5852715" y="2642551"/>
              <a:ext cx="1188244" cy="297180"/>
            </a:xfrm>
            <a:prstGeom prst="rect">
              <a:avLst/>
            </a:prstGeom>
          </p:spPr>
          <p:txBody>
            <a:bodyPr wrap="none">
              <a:spAutoFit/>
            </a:bodyPr>
            <a:lstStyle/>
            <a:p>
              <a:pPr algn="l"/>
              <a:r>
                <a:rPr kumimoji="1" lang="en-US" altLang="zh-CN" sz="1865" dirty="0">
                  <a:solidFill>
                    <a:schemeClr val="bg1"/>
                  </a:solidFill>
                  <a:latin typeface="微软雅黑" panose="020B0503020204020204" charset="-122"/>
                  <a:ea typeface="微软雅黑" panose="020B0503020204020204" charset="-122"/>
                </a:rPr>
                <a:t>1-4 </a:t>
              </a:r>
              <a:r>
                <a:rPr kumimoji="1" lang="zh-CN" altLang="en-US" sz="1865" dirty="0">
                  <a:solidFill>
                    <a:schemeClr val="bg1"/>
                  </a:solidFill>
                  <a:latin typeface="微软雅黑" panose="020B0503020204020204" charset="-122"/>
                  <a:ea typeface="微软雅黑" panose="020B0503020204020204" charset="-122"/>
                </a:rPr>
                <a:t>添加标题</a:t>
              </a:r>
            </a:p>
          </p:txBody>
        </p:sp>
      </p:grpSp>
    </p:spTree>
  </p:cSld>
  <p:clrMapOvr>
    <a:masterClrMapping/>
  </p:clrMapOvr>
  <p:transition advTm="5195">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left)">
                                      <p:cBhvr>
                                        <p:cTn id="11" dur="500"/>
                                        <p:tgtEl>
                                          <p:spTgt spid="3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par>
                          <p:cTn id="16" fill="hold">
                            <p:stCondLst>
                              <p:cond delay="1500"/>
                            </p:stCondLst>
                            <p:childTnLst>
                              <p:par>
                                <p:cTn id="17" presetID="37"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900" decel="100000" fill="hold"/>
                                        <p:tgtEl>
                                          <p:spTgt spid="3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randombar(horizontal)">
                                      <p:cBhvr>
                                        <p:cTn id="26" dur="500"/>
                                        <p:tgtEl>
                                          <p:spTgt spid="27"/>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1+#ppt_w/2"/>
                                          </p:val>
                                        </p:tav>
                                        <p:tav tm="100000">
                                          <p:val>
                                            <p:strVal val="#ppt_x"/>
                                          </p:val>
                                        </p:tav>
                                      </p:tavLst>
                                    </p:anim>
                                    <p:anim calcmode="lin" valueType="num">
                                      <p:cBhvr additive="base">
                                        <p:cTn id="3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37" grpId="0" bldLvl="0" animBg="1"/>
      <p:bldP spid="26" grpId="0"/>
      <p:bldP spid="27"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79855" y="2185670"/>
            <a:ext cx="5504815" cy="753178"/>
            <a:chOff x="1930687" y="4371057"/>
            <a:chExt cx="10583433" cy="1506512"/>
          </a:xfrm>
        </p:grpSpPr>
        <p:sp>
          <p:nvSpPr>
            <p:cNvPr id="43" name="TextBox 42"/>
            <p:cNvSpPr txBox="1"/>
            <p:nvPr/>
          </p:nvSpPr>
          <p:spPr>
            <a:xfrm>
              <a:off x="2430338" y="4927511"/>
              <a:ext cx="10083782" cy="950058"/>
            </a:xfrm>
            <a:prstGeom prst="rect">
              <a:avLst/>
            </a:prstGeom>
            <a:noFill/>
          </p:spPr>
          <p:txBody>
            <a:bodyPr wrap="square" lIns="109709" tIns="54855" rIns="109709" bIns="54855" rtlCol="0">
              <a:spAutoFit/>
            </a:bodyPr>
            <a:lstStyle/>
            <a:p>
              <a:r>
                <a:rPr sz="12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44" name="Freeform 222"/>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5720" tIns="22860" rIns="45720" bIns="22860" numCol="1" anchor="t" anchorCtr="0" compatLnSpc="1"/>
            <a:lstStyle/>
            <a:p>
              <a:endParaRPr lang="en-US" sz="1800" dirty="0">
                <a:solidFill>
                  <a:schemeClr val="tx2"/>
                </a:solidFill>
                <a:latin typeface="微软雅黑" panose="020B0503020204020204" charset="-122"/>
              </a:endParaRPr>
            </a:p>
          </p:txBody>
        </p:sp>
        <p:sp>
          <p:nvSpPr>
            <p:cNvPr id="56" name="TextBox 55"/>
            <p:cNvSpPr txBox="1"/>
            <p:nvPr/>
          </p:nvSpPr>
          <p:spPr>
            <a:xfrm>
              <a:off x="2452235" y="4371057"/>
              <a:ext cx="7259319" cy="729056"/>
            </a:xfrm>
            <a:prstGeom prst="rect">
              <a:avLst/>
            </a:prstGeom>
            <a:noFill/>
          </p:spPr>
          <p:txBody>
            <a:bodyPr wrap="square" lIns="91421" tIns="45711" rIns="91421" bIns="45711" rtlCol="0">
              <a:spAutoFit/>
            </a:bodyPr>
            <a:lstStyle/>
            <a:p>
              <a:pPr algn="l"/>
              <a:r>
                <a:rPr lang="id-ID" sz="1800" b="1" dirty="0">
                  <a:solidFill>
                    <a:schemeClr val="tx2"/>
                  </a:solidFill>
                  <a:latin typeface="微软雅黑" panose="020B0503020204020204" charset="-122"/>
                  <a:cs typeface="Aparajita" panose="020B0604020202020204" pitchFamily="34" charset="0"/>
                </a:rPr>
                <a:t>请在此粘贴或者输入您的文字内容</a:t>
              </a:r>
            </a:p>
          </p:txBody>
        </p:sp>
      </p:grpSp>
      <p:grpSp>
        <p:nvGrpSpPr>
          <p:cNvPr id="4" name="Group 3"/>
          <p:cNvGrpSpPr/>
          <p:nvPr/>
        </p:nvGrpSpPr>
        <p:grpSpPr>
          <a:xfrm>
            <a:off x="1395730" y="3003550"/>
            <a:ext cx="5488305" cy="753178"/>
            <a:chOff x="1962577" y="6007067"/>
            <a:chExt cx="10551543" cy="1506512"/>
          </a:xfrm>
        </p:grpSpPr>
        <p:sp>
          <p:nvSpPr>
            <p:cNvPr id="57" name="TextBox 56"/>
            <p:cNvSpPr txBox="1"/>
            <p:nvPr/>
          </p:nvSpPr>
          <p:spPr>
            <a:xfrm>
              <a:off x="2462228" y="6563521"/>
              <a:ext cx="10051892" cy="950058"/>
            </a:xfrm>
            <a:prstGeom prst="rect">
              <a:avLst/>
            </a:prstGeom>
            <a:noFill/>
          </p:spPr>
          <p:txBody>
            <a:bodyPr wrap="square" lIns="109709" tIns="54855" rIns="109709" bIns="54855" rtlCol="0">
              <a:spAutoFit/>
            </a:bodyPr>
            <a:lstStyle/>
            <a:p>
              <a:r>
                <a:rPr sz="12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58" name="Freeform 222"/>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5720" tIns="22860" rIns="45720" bIns="22860" numCol="1" anchor="t" anchorCtr="0" compatLnSpc="1"/>
            <a:lstStyle/>
            <a:p>
              <a:endParaRPr lang="en-US" sz="1800" dirty="0">
                <a:solidFill>
                  <a:schemeClr val="tx2"/>
                </a:solidFill>
                <a:latin typeface="微软雅黑" panose="020B0503020204020204" charset="-122"/>
              </a:endParaRPr>
            </a:p>
          </p:txBody>
        </p:sp>
        <p:sp>
          <p:nvSpPr>
            <p:cNvPr id="59" name="TextBox 58"/>
            <p:cNvSpPr txBox="1"/>
            <p:nvPr/>
          </p:nvSpPr>
          <p:spPr>
            <a:xfrm>
              <a:off x="2484125" y="6007067"/>
              <a:ext cx="7259319" cy="729056"/>
            </a:xfrm>
            <a:prstGeom prst="rect">
              <a:avLst/>
            </a:prstGeom>
            <a:noFill/>
          </p:spPr>
          <p:txBody>
            <a:bodyPr wrap="square" lIns="91421" tIns="45711" rIns="91421" bIns="45711" rtlCol="0">
              <a:spAutoFit/>
            </a:bodyPr>
            <a:lstStyle/>
            <a:p>
              <a:pPr algn="l"/>
              <a:r>
                <a:rPr lang="id-ID" sz="1800" b="1" dirty="0">
                  <a:solidFill>
                    <a:schemeClr val="tx2"/>
                  </a:solidFill>
                  <a:latin typeface="微软雅黑" panose="020B0503020204020204" charset="-122"/>
                  <a:cs typeface="Aparajita" panose="020B0604020202020204" pitchFamily="34" charset="0"/>
                </a:rPr>
                <a:t>请在此粘贴或者输入您的文字内容</a:t>
              </a:r>
            </a:p>
          </p:txBody>
        </p:sp>
      </p:grpSp>
      <p:grpSp>
        <p:nvGrpSpPr>
          <p:cNvPr id="5" name="Group 4"/>
          <p:cNvGrpSpPr/>
          <p:nvPr/>
        </p:nvGrpSpPr>
        <p:grpSpPr>
          <a:xfrm>
            <a:off x="1384935" y="3797300"/>
            <a:ext cx="5499735" cy="753178"/>
            <a:chOff x="1940679" y="7594332"/>
            <a:chExt cx="10573441" cy="1506512"/>
          </a:xfrm>
        </p:grpSpPr>
        <p:sp>
          <p:nvSpPr>
            <p:cNvPr id="60" name="TextBox 59"/>
            <p:cNvSpPr txBox="1"/>
            <p:nvPr/>
          </p:nvSpPr>
          <p:spPr>
            <a:xfrm>
              <a:off x="2440330" y="8150786"/>
              <a:ext cx="10073790" cy="950058"/>
            </a:xfrm>
            <a:prstGeom prst="rect">
              <a:avLst/>
            </a:prstGeom>
            <a:noFill/>
          </p:spPr>
          <p:txBody>
            <a:bodyPr wrap="square" lIns="109709" tIns="54855" rIns="109709" bIns="54855" rtlCol="0">
              <a:spAutoFit/>
            </a:bodyPr>
            <a:lstStyle/>
            <a:p>
              <a:r>
                <a:rPr sz="12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61" name="Freeform 222"/>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5720" tIns="22860" rIns="45720" bIns="22860" numCol="1" anchor="t" anchorCtr="0" compatLnSpc="1"/>
            <a:lstStyle/>
            <a:p>
              <a:endParaRPr lang="en-US" sz="1800" dirty="0">
                <a:solidFill>
                  <a:schemeClr val="tx2"/>
                </a:solidFill>
                <a:latin typeface="微软雅黑" panose="020B0503020204020204" charset="-122"/>
              </a:endParaRPr>
            </a:p>
          </p:txBody>
        </p:sp>
        <p:sp>
          <p:nvSpPr>
            <p:cNvPr id="63" name="TextBox 62"/>
            <p:cNvSpPr txBox="1"/>
            <p:nvPr/>
          </p:nvSpPr>
          <p:spPr>
            <a:xfrm>
              <a:off x="2462227" y="7594332"/>
              <a:ext cx="7259319" cy="729056"/>
            </a:xfrm>
            <a:prstGeom prst="rect">
              <a:avLst/>
            </a:prstGeom>
            <a:noFill/>
          </p:spPr>
          <p:txBody>
            <a:bodyPr wrap="square" lIns="91421" tIns="45711" rIns="91421" bIns="45711" rtlCol="0">
              <a:spAutoFit/>
            </a:bodyPr>
            <a:lstStyle/>
            <a:p>
              <a:pPr algn="l"/>
              <a:r>
                <a:rPr lang="id-ID" sz="1800" b="1" dirty="0">
                  <a:solidFill>
                    <a:schemeClr val="tx2"/>
                  </a:solidFill>
                  <a:latin typeface="微软雅黑" panose="020B0503020204020204" charset="-122"/>
                  <a:cs typeface="Aparajita" panose="020B0604020202020204" pitchFamily="34" charset="0"/>
                </a:rPr>
                <a:t>请在此粘贴或者输入您的文字内容</a:t>
              </a:r>
            </a:p>
          </p:txBody>
        </p:sp>
      </p:grpSp>
      <p:grpSp>
        <p:nvGrpSpPr>
          <p:cNvPr id="6" name="Group 5"/>
          <p:cNvGrpSpPr/>
          <p:nvPr/>
        </p:nvGrpSpPr>
        <p:grpSpPr>
          <a:xfrm>
            <a:off x="1400810" y="4615180"/>
            <a:ext cx="5482590" cy="753178"/>
            <a:chOff x="1972569" y="9230342"/>
            <a:chExt cx="10541551" cy="1506512"/>
          </a:xfrm>
        </p:grpSpPr>
        <p:sp>
          <p:nvSpPr>
            <p:cNvPr id="64" name="TextBox 63"/>
            <p:cNvSpPr txBox="1"/>
            <p:nvPr/>
          </p:nvSpPr>
          <p:spPr>
            <a:xfrm>
              <a:off x="2472220" y="9786796"/>
              <a:ext cx="10041900" cy="950058"/>
            </a:xfrm>
            <a:prstGeom prst="rect">
              <a:avLst/>
            </a:prstGeom>
            <a:noFill/>
          </p:spPr>
          <p:txBody>
            <a:bodyPr wrap="square" lIns="109709" tIns="54855" rIns="109709" bIns="54855" rtlCol="0">
              <a:spAutoFit/>
            </a:bodyPr>
            <a:lstStyle/>
            <a:p>
              <a:r>
                <a:rPr sz="12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65" name="Freeform 222"/>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45720" tIns="22860" rIns="45720" bIns="22860" numCol="1" anchor="t" anchorCtr="0" compatLnSpc="1"/>
            <a:lstStyle/>
            <a:p>
              <a:endParaRPr lang="en-US" sz="1800" dirty="0">
                <a:solidFill>
                  <a:schemeClr val="tx2"/>
                </a:solidFill>
                <a:latin typeface="微软雅黑" panose="020B0503020204020204" charset="-122"/>
              </a:endParaRPr>
            </a:p>
          </p:txBody>
        </p:sp>
        <p:sp>
          <p:nvSpPr>
            <p:cNvPr id="66" name="TextBox 65"/>
            <p:cNvSpPr txBox="1"/>
            <p:nvPr/>
          </p:nvSpPr>
          <p:spPr>
            <a:xfrm>
              <a:off x="2494117" y="9230342"/>
              <a:ext cx="7259321" cy="729056"/>
            </a:xfrm>
            <a:prstGeom prst="rect">
              <a:avLst/>
            </a:prstGeom>
            <a:noFill/>
          </p:spPr>
          <p:txBody>
            <a:bodyPr wrap="square" lIns="91421" tIns="45711" rIns="91421" bIns="45711" rtlCol="0">
              <a:spAutoFit/>
            </a:bodyPr>
            <a:lstStyle/>
            <a:p>
              <a:pPr algn="l"/>
              <a:r>
                <a:rPr lang="id-ID" sz="1800" b="1" dirty="0">
                  <a:solidFill>
                    <a:schemeClr val="tx2"/>
                  </a:solidFill>
                  <a:latin typeface="微软雅黑" panose="020B0503020204020204" charset="-122"/>
                  <a:cs typeface="Aparajita" panose="020B0604020202020204" pitchFamily="34" charset="0"/>
                </a:rPr>
                <a:t>请在此粘贴或者输入您的文字内容</a:t>
              </a:r>
            </a:p>
          </p:txBody>
        </p:sp>
      </p:grpSp>
      <p:grpSp>
        <p:nvGrpSpPr>
          <p:cNvPr id="39" name="Group 38"/>
          <p:cNvGrpSpPr/>
          <p:nvPr/>
        </p:nvGrpSpPr>
        <p:grpSpPr>
          <a:xfrm>
            <a:off x="7399238" y="1737617"/>
            <a:ext cx="2672886" cy="4042815"/>
            <a:chOff x="4306295" y="1592793"/>
            <a:chExt cx="7411694" cy="11210395"/>
          </a:xfrm>
          <a:solidFill>
            <a:schemeClr val="accent4"/>
          </a:solidFill>
        </p:grpSpPr>
        <p:sp>
          <p:nvSpPr>
            <p:cNvPr id="40" name="Freeform 1"/>
            <p:cNvSpPr>
              <a:spLocks noChangeArrowheads="1"/>
            </p:cNvSpPr>
            <p:nvPr/>
          </p:nvSpPr>
          <p:spPr bwMode="auto">
            <a:xfrm>
              <a:off x="6530863" y="1592793"/>
              <a:ext cx="3335526" cy="1137708"/>
            </a:xfrm>
            <a:custGeom>
              <a:avLst/>
              <a:gdLst>
                <a:gd name="T0" fmla="*/ 5381 w 5561"/>
                <a:gd name="T1" fmla="*/ 1126 h 1895"/>
                <a:gd name="T2" fmla="*/ 5381 w 5561"/>
                <a:gd name="T3" fmla="*/ 1126 h 1895"/>
                <a:gd name="T4" fmla="*/ 5217 w 5561"/>
                <a:gd name="T5" fmla="*/ 1126 h 1895"/>
                <a:gd name="T6" fmla="*/ 5011 w 5561"/>
                <a:gd name="T7" fmla="*/ 1139 h 1895"/>
                <a:gd name="T8" fmla="*/ 4997 w 5561"/>
                <a:gd name="T9" fmla="*/ 1139 h 1895"/>
                <a:gd name="T10" fmla="*/ 4585 w 5561"/>
                <a:gd name="T11" fmla="*/ 975 h 1895"/>
                <a:gd name="T12" fmla="*/ 4942 w 5561"/>
                <a:gd name="T13" fmla="*/ 343 h 1895"/>
                <a:gd name="T14" fmla="*/ 2993 w 5561"/>
                <a:gd name="T15" fmla="*/ 0 h 1895"/>
                <a:gd name="T16" fmla="*/ 2842 w 5561"/>
                <a:gd name="T17" fmla="*/ 0 h 1895"/>
                <a:gd name="T18" fmla="*/ 770 w 5561"/>
                <a:gd name="T19" fmla="*/ 329 h 1895"/>
                <a:gd name="T20" fmla="*/ 961 w 5561"/>
                <a:gd name="T21" fmla="*/ 1085 h 1895"/>
                <a:gd name="T22" fmla="*/ 564 w 5561"/>
                <a:gd name="T23" fmla="*/ 1222 h 1895"/>
                <a:gd name="T24" fmla="*/ 357 w 5561"/>
                <a:gd name="T25" fmla="*/ 1208 h 1895"/>
                <a:gd name="T26" fmla="*/ 193 w 5561"/>
                <a:gd name="T27" fmla="*/ 1194 h 1895"/>
                <a:gd name="T28" fmla="*/ 42 w 5561"/>
                <a:gd name="T29" fmla="*/ 1304 h 1895"/>
                <a:gd name="T30" fmla="*/ 42 w 5561"/>
                <a:gd name="T31" fmla="*/ 1524 h 1895"/>
                <a:gd name="T32" fmla="*/ 179 w 5561"/>
                <a:gd name="T33" fmla="*/ 1688 h 1895"/>
                <a:gd name="T34" fmla="*/ 357 w 5561"/>
                <a:gd name="T35" fmla="*/ 1675 h 1895"/>
                <a:gd name="T36" fmla="*/ 481 w 5561"/>
                <a:gd name="T37" fmla="*/ 1565 h 1895"/>
                <a:gd name="T38" fmla="*/ 632 w 5561"/>
                <a:gd name="T39" fmla="*/ 1400 h 1895"/>
                <a:gd name="T40" fmla="*/ 632 w 5561"/>
                <a:gd name="T41" fmla="*/ 1400 h 1895"/>
                <a:gd name="T42" fmla="*/ 1002 w 5561"/>
                <a:gd name="T43" fmla="*/ 1276 h 1895"/>
                <a:gd name="T44" fmla="*/ 1153 w 5561"/>
                <a:gd name="T45" fmla="*/ 1894 h 1895"/>
                <a:gd name="T46" fmla="*/ 4160 w 5561"/>
                <a:gd name="T47" fmla="*/ 1716 h 1895"/>
                <a:gd name="T48" fmla="*/ 4490 w 5561"/>
                <a:gd name="T49" fmla="*/ 1139 h 1895"/>
                <a:gd name="T50" fmla="*/ 4929 w 5561"/>
                <a:gd name="T51" fmla="*/ 1318 h 1895"/>
                <a:gd name="T52" fmla="*/ 5066 w 5561"/>
                <a:gd name="T53" fmla="*/ 1469 h 1895"/>
                <a:gd name="T54" fmla="*/ 5189 w 5561"/>
                <a:gd name="T55" fmla="*/ 1579 h 1895"/>
                <a:gd name="T56" fmla="*/ 5368 w 5561"/>
                <a:gd name="T57" fmla="*/ 1606 h 1895"/>
                <a:gd name="T58" fmla="*/ 5519 w 5561"/>
                <a:gd name="T59" fmla="*/ 1456 h 1895"/>
                <a:gd name="T60" fmla="*/ 5519 w 5561"/>
                <a:gd name="T61" fmla="*/ 1236 h 1895"/>
                <a:gd name="T62" fmla="*/ 5381 w 5561"/>
                <a:gd name="T63" fmla="*/ 1126 h 1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61" h="1895">
                  <a:moveTo>
                    <a:pt x="5381" y="1126"/>
                  </a:moveTo>
                  <a:lnTo>
                    <a:pt x="5381" y="1126"/>
                  </a:lnTo>
                  <a:cubicBezTo>
                    <a:pt x="5327" y="1098"/>
                    <a:pt x="5272" y="1112"/>
                    <a:pt x="5217" y="1126"/>
                  </a:cubicBezTo>
                  <a:cubicBezTo>
                    <a:pt x="5149" y="1139"/>
                    <a:pt x="5080" y="1167"/>
                    <a:pt x="5011" y="1139"/>
                  </a:cubicBezTo>
                  <a:cubicBezTo>
                    <a:pt x="4997" y="1139"/>
                    <a:pt x="4997" y="1139"/>
                    <a:pt x="4997" y="1139"/>
                  </a:cubicBezTo>
                  <a:cubicBezTo>
                    <a:pt x="4585" y="975"/>
                    <a:pt x="4585" y="975"/>
                    <a:pt x="4585" y="975"/>
                  </a:cubicBezTo>
                  <a:cubicBezTo>
                    <a:pt x="4942" y="343"/>
                    <a:pt x="4942" y="343"/>
                    <a:pt x="4942" y="343"/>
                  </a:cubicBezTo>
                  <a:cubicBezTo>
                    <a:pt x="4352" y="109"/>
                    <a:pt x="3679" y="0"/>
                    <a:pt x="2993" y="0"/>
                  </a:cubicBezTo>
                  <a:cubicBezTo>
                    <a:pt x="2938" y="0"/>
                    <a:pt x="2897" y="0"/>
                    <a:pt x="2842" y="0"/>
                  </a:cubicBezTo>
                  <a:cubicBezTo>
                    <a:pt x="2142" y="0"/>
                    <a:pt x="1428" y="123"/>
                    <a:pt x="770" y="329"/>
                  </a:cubicBezTo>
                  <a:cubicBezTo>
                    <a:pt x="961" y="1085"/>
                    <a:pt x="961" y="1085"/>
                    <a:pt x="961" y="1085"/>
                  </a:cubicBezTo>
                  <a:cubicBezTo>
                    <a:pt x="564" y="1222"/>
                    <a:pt x="564" y="1222"/>
                    <a:pt x="564" y="1222"/>
                  </a:cubicBezTo>
                  <a:cubicBezTo>
                    <a:pt x="481" y="1250"/>
                    <a:pt x="426" y="1222"/>
                    <a:pt x="357" y="1208"/>
                  </a:cubicBezTo>
                  <a:cubicBezTo>
                    <a:pt x="302" y="1181"/>
                    <a:pt x="262" y="1181"/>
                    <a:pt x="193" y="1194"/>
                  </a:cubicBezTo>
                  <a:cubicBezTo>
                    <a:pt x="138" y="1222"/>
                    <a:pt x="69" y="1263"/>
                    <a:pt x="42" y="1304"/>
                  </a:cubicBezTo>
                  <a:cubicBezTo>
                    <a:pt x="14" y="1359"/>
                    <a:pt x="0" y="1414"/>
                    <a:pt x="42" y="1524"/>
                  </a:cubicBezTo>
                  <a:cubicBezTo>
                    <a:pt x="69" y="1620"/>
                    <a:pt x="124" y="1661"/>
                    <a:pt x="179" y="1688"/>
                  </a:cubicBezTo>
                  <a:cubicBezTo>
                    <a:pt x="234" y="1702"/>
                    <a:pt x="288" y="1702"/>
                    <a:pt x="357" y="1675"/>
                  </a:cubicBezTo>
                  <a:cubicBezTo>
                    <a:pt x="426" y="1661"/>
                    <a:pt x="453" y="1620"/>
                    <a:pt x="481" y="1565"/>
                  </a:cubicBezTo>
                  <a:cubicBezTo>
                    <a:pt x="522" y="1510"/>
                    <a:pt x="550" y="1441"/>
                    <a:pt x="632" y="1400"/>
                  </a:cubicBezTo>
                  <a:lnTo>
                    <a:pt x="632" y="1400"/>
                  </a:lnTo>
                  <a:cubicBezTo>
                    <a:pt x="1002" y="1276"/>
                    <a:pt x="1002" y="1276"/>
                    <a:pt x="1002" y="1276"/>
                  </a:cubicBezTo>
                  <a:cubicBezTo>
                    <a:pt x="1153" y="1894"/>
                    <a:pt x="1153" y="1894"/>
                    <a:pt x="1153" y="1894"/>
                  </a:cubicBezTo>
                  <a:cubicBezTo>
                    <a:pt x="2005" y="1524"/>
                    <a:pt x="3213" y="1469"/>
                    <a:pt x="4160" y="1716"/>
                  </a:cubicBezTo>
                  <a:cubicBezTo>
                    <a:pt x="4490" y="1139"/>
                    <a:pt x="4490" y="1139"/>
                    <a:pt x="4490" y="1139"/>
                  </a:cubicBezTo>
                  <a:cubicBezTo>
                    <a:pt x="4929" y="1318"/>
                    <a:pt x="4929" y="1318"/>
                    <a:pt x="4929" y="1318"/>
                  </a:cubicBezTo>
                  <a:cubicBezTo>
                    <a:pt x="5011" y="1359"/>
                    <a:pt x="5038" y="1414"/>
                    <a:pt x="5066" y="1469"/>
                  </a:cubicBezTo>
                  <a:cubicBezTo>
                    <a:pt x="5093" y="1524"/>
                    <a:pt x="5134" y="1565"/>
                    <a:pt x="5189" y="1579"/>
                  </a:cubicBezTo>
                  <a:cubicBezTo>
                    <a:pt x="5244" y="1606"/>
                    <a:pt x="5313" y="1620"/>
                    <a:pt x="5368" y="1606"/>
                  </a:cubicBezTo>
                  <a:cubicBezTo>
                    <a:pt x="5423" y="1593"/>
                    <a:pt x="5478" y="1551"/>
                    <a:pt x="5519" y="1456"/>
                  </a:cubicBezTo>
                  <a:cubicBezTo>
                    <a:pt x="5560" y="1359"/>
                    <a:pt x="5546" y="1291"/>
                    <a:pt x="5519" y="1236"/>
                  </a:cubicBezTo>
                  <a:cubicBezTo>
                    <a:pt x="5505" y="1194"/>
                    <a:pt x="5450" y="1153"/>
                    <a:pt x="5381" y="1126"/>
                  </a:cubicBez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41" name="Freeform 2"/>
            <p:cNvSpPr>
              <a:spLocks noChangeArrowheads="1"/>
            </p:cNvSpPr>
            <p:nvPr/>
          </p:nvSpPr>
          <p:spPr bwMode="auto">
            <a:xfrm>
              <a:off x="5271774" y="1846793"/>
              <a:ext cx="1803988" cy="2471208"/>
            </a:xfrm>
            <a:custGeom>
              <a:avLst/>
              <a:gdLst>
                <a:gd name="T0" fmla="*/ 2800 w 3007"/>
                <a:gd name="T1" fmla="*/ 1125 h 4119"/>
                <a:gd name="T2" fmla="*/ 2800 w 3007"/>
                <a:gd name="T3" fmla="*/ 1125 h 4119"/>
                <a:gd name="T4" fmla="*/ 2732 w 3007"/>
                <a:gd name="T5" fmla="*/ 1221 h 4119"/>
                <a:gd name="T6" fmla="*/ 2512 w 3007"/>
                <a:gd name="T7" fmla="*/ 1400 h 4119"/>
                <a:gd name="T8" fmla="*/ 2224 w 3007"/>
                <a:gd name="T9" fmla="*/ 1414 h 4119"/>
                <a:gd name="T10" fmla="*/ 1977 w 3007"/>
                <a:gd name="T11" fmla="*/ 1153 h 4119"/>
                <a:gd name="T12" fmla="*/ 2005 w 3007"/>
                <a:gd name="T13" fmla="*/ 796 h 4119"/>
                <a:gd name="T14" fmla="*/ 2252 w 3007"/>
                <a:gd name="T15" fmla="*/ 617 h 4119"/>
                <a:gd name="T16" fmla="*/ 2512 w 3007"/>
                <a:gd name="T17" fmla="*/ 617 h 4119"/>
                <a:gd name="T18" fmla="*/ 2608 w 3007"/>
                <a:gd name="T19" fmla="*/ 645 h 4119"/>
                <a:gd name="T20" fmla="*/ 2773 w 3007"/>
                <a:gd name="T21" fmla="*/ 590 h 4119"/>
                <a:gd name="T22" fmla="*/ 2622 w 3007"/>
                <a:gd name="T23" fmla="*/ 0 h 4119"/>
                <a:gd name="T24" fmla="*/ 179 w 3007"/>
                <a:gd name="T25" fmla="*/ 2155 h 4119"/>
                <a:gd name="T26" fmla="*/ 0 w 3007"/>
                <a:gd name="T27" fmla="*/ 3129 h 4119"/>
                <a:gd name="T28" fmla="*/ 1085 w 3007"/>
                <a:gd name="T29" fmla="*/ 3102 h 4119"/>
                <a:gd name="T30" fmla="*/ 1098 w 3007"/>
                <a:gd name="T31" fmla="*/ 3528 h 4119"/>
                <a:gd name="T32" fmla="*/ 1029 w 3007"/>
                <a:gd name="T33" fmla="*/ 3720 h 4119"/>
                <a:gd name="T34" fmla="*/ 975 w 3007"/>
                <a:gd name="T35" fmla="*/ 3870 h 4119"/>
                <a:gd name="T36" fmla="*/ 1044 w 3007"/>
                <a:gd name="T37" fmla="*/ 4050 h 4119"/>
                <a:gd name="T38" fmla="*/ 1249 w 3007"/>
                <a:gd name="T39" fmla="*/ 4104 h 4119"/>
                <a:gd name="T40" fmla="*/ 1441 w 3007"/>
                <a:gd name="T41" fmla="*/ 4022 h 4119"/>
                <a:gd name="T42" fmla="*/ 1483 w 3007"/>
                <a:gd name="T43" fmla="*/ 3844 h 4119"/>
                <a:gd name="T44" fmla="*/ 1414 w 3007"/>
                <a:gd name="T45" fmla="*/ 3692 h 4119"/>
                <a:gd name="T46" fmla="*/ 1291 w 3007"/>
                <a:gd name="T47" fmla="*/ 3514 h 4119"/>
                <a:gd name="T48" fmla="*/ 1291 w 3007"/>
                <a:gd name="T49" fmla="*/ 3500 h 4119"/>
                <a:gd name="T50" fmla="*/ 1263 w 3007"/>
                <a:gd name="T51" fmla="*/ 3102 h 4119"/>
                <a:gd name="T52" fmla="*/ 2211 w 3007"/>
                <a:gd name="T53" fmla="*/ 3074 h 4119"/>
                <a:gd name="T54" fmla="*/ 2224 w 3007"/>
                <a:gd name="T55" fmla="*/ 2498 h 4119"/>
                <a:gd name="T56" fmla="*/ 3006 w 3007"/>
                <a:gd name="T57" fmla="*/ 1592 h 4119"/>
                <a:gd name="T58" fmla="*/ 2896 w 3007"/>
                <a:gd name="T59" fmla="*/ 1098 h 4119"/>
                <a:gd name="T60" fmla="*/ 2800 w 3007"/>
                <a:gd name="T61" fmla="*/ 1125 h 4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07" h="4119">
                  <a:moveTo>
                    <a:pt x="2800" y="1125"/>
                  </a:moveTo>
                  <a:lnTo>
                    <a:pt x="2800" y="1125"/>
                  </a:lnTo>
                  <a:cubicBezTo>
                    <a:pt x="2773" y="1139"/>
                    <a:pt x="2773" y="1153"/>
                    <a:pt x="2732" y="1221"/>
                  </a:cubicBezTo>
                  <a:cubicBezTo>
                    <a:pt x="2691" y="1290"/>
                    <a:pt x="2622" y="1373"/>
                    <a:pt x="2512" y="1400"/>
                  </a:cubicBezTo>
                  <a:cubicBezTo>
                    <a:pt x="2430" y="1441"/>
                    <a:pt x="2320" y="1455"/>
                    <a:pt x="2224" y="1414"/>
                  </a:cubicBezTo>
                  <a:cubicBezTo>
                    <a:pt x="2128" y="1373"/>
                    <a:pt x="2032" y="1276"/>
                    <a:pt x="1977" y="1153"/>
                  </a:cubicBezTo>
                  <a:cubicBezTo>
                    <a:pt x="1936" y="1015"/>
                    <a:pt x="1949" y="878"/>
                    <a:pt x="2005" y="796"/>
                  </a:cubicBezTo>
                  <a:cubicBezTo>
                    <a:pt x="2059" y="700"/>
                    <a:pt x="2155" y="645"/>
                    <a:pt x="2252" y="617"/>
                  </a:cubicBezTo>
                  <a:cubicBezTo>
                    <a:pt x="2347" y="576"/>
                    <a:pt x="2444" y="604"/>
                    <a:pt x="2512" y="617"/>
                  </a:cubicBezTo>
                  <a:cubicBezTo>
                    <a:pt x="2581" y="645"/>
                    <a:pt x="2594" y="645"/>
                    <a:pt x="2608" y="645"/>
                  </a:cubicBezTo>
                  <a:cubicBezTo>
                    <a:pt x="2773" y="590"/>
                    <a:pt x="2773" y="590"/>
                    <a:pt x="2773" y="590"/>
                  </a:cubicBezTo>
                  <a:cubicBezTo>
                    <a:pt x="2622" y="0"/>
                    <a:pt x="2622" y="0"/>
                    <a:pt x="2622" y="0"/>
                  </a:cubicBezTo>
                  <a:cubicBezTo>
                    <a:pt x="1441" y="439"/>
                    <a:pt x="480" y="1194"/>
                    <a:pt x="179" y="2155"/>
                  </a:cubicBezTo>
                  <a:cubicBezTo>
                    <a:pt x="96" y="2457"/>
                    <a:pt x="27" y="2773"/>
                    <a:pt x="0" y="3129"/>
                  </a:cubicBezTo>
                  <a:cubicBezTo>
                    <a:pt x="1085" y="3102"/>
                    <a:pt x="1085" y="3102"/>
                    <a:pt x="1085" y="3102"/>
                  </a:cubicBezTo>
                  <a:cubicBezTo>
                    <a:pt x="1098" y="3528"/>
                    <a:pt x="1098" y="3528"/>
                    <a:pt x="1098" y="3528"/>
                  </a:cubicBezTo>
                  <a:cubicBezTo>
                    <a:pt x="1112" y="3610"/>
                    <a:pt x="1057" y="3665"/>
                    <a:pt x="1029" y="3720"/>
                  </a:cubicBezTo>
                  <a:cubicBezTo>
                    <a:pt x="1003" y="3761"/>
                    <a:pt x="975" y="3816"/>
                    <a:pt x="975" y="3870"/>
                  </a:cubicBezTo>
                  <a:cubicBezTo>
                    <a:pt x="989" y="3940"/>
                    <a:pt x="1003" y="4008"/>
                    <a:pt x="1044" y="4050"/>
                  </a:cubicBezTo>
                  <a:cubicBezTo>
                    <a:pt x="1085" y="4090"/>
                    <a:pt x="1139" y="4118"/>
                    <a:pt x="1249" y="4104"/>
                  </a:cubicBezTo>
                  <a:cubicBezTo>
                    <a:pt x="1359" y="4104"/>
                    <a:pt x="1414" y="4063"/>
                    <a:pt x="1441" y="4022"/>
                  </a:cubicBezTo>
                  <a:cubicBezTo>
                    <a:pt x="1469" y="3967"/>
                    <a:pt x="1483" y="3912"/>
                    <a:pt x="1483" y="3844"/>
                  </a:cubicBezTo>
                  <a:cubicBezTo>
                    <a:pt x="1483" y="3775"/>
                    <a:pt x="1455" y="3734"/>
                    <a:pt x="1414" y="3692"/>
                  </a:cubicBezTo>
                  <a:cubicBezTo>
                    <a:pt x="1373" y="3638"/>
                    <a:pt x="1304" y="3596"/>
                    <a:pt x="1291" y="3514"/>
                  </a:cubicBezTo>
                  <a:cubicBezTo>
                    <a:pt x="1291" y="3514"/>
                    <a:pt x="1291" y="3514"/>
                    <a:pt x="1291" y="3500"/>
                  </a:cubicBezTo>
                  <a:cubicBezTo>
                    <a:pt x="1263" y="3102"/>
                    <a:pt x="1263" y="3102"/>
                    <a:pt x="1263" y="3102"/>
                  </a:cubicBezTo>
                  <a:cubicBezTo>
                    <a:pt x="2211" y="3074"/>
                    <a:pt x="2211" y="3074"/>
                    <a:pt x="2211" y="3074"/>
                  </a:cubicBezTo>
                  <a:cubicBezTo>
                    <a:pt x="2169" y="2855"/>
                    <a:pt x="2169" y="2663"/>
                    <a:pt x="2224" y="2498"/>
                  </a:cubicBezTo>
                  <a:cubicBezTo>
                    <a:pt x="2320" y="2114"/>
                    <a:pt x="2608" y="1812"/>
                    <a:pt x="3006" y="1592"/>
                  </a:cubicBezTo>
                  <a:cubicBezTo>
                    <a:pt x="2896" y="1098"/>
                    <a:pt x="2896" y="1098"/>
                    <a:pt x="2896" y="1098"/>
                  </a:cubicBezTo>
                  <a:lnTo>
                    <a:pt x="2800" y="1125"/>
                  </a:ln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42" name="Freeform 3"/>
            <p:cNvSpPr>
              <a:spLocks noChangeArrowheads="1"/>
            </p:cNvSpPr>
            <p:nvPr/>
          </p:nvSpPr>
          <p:spPr bwMode="auto">
            <a:xfrm>
              <a:off x="9173360" y="1854731"/>
              <a:ext cx="1663797" cy="2513542"/>
            </a:xfrm>
            <a:custGeom>
              <a:avLst/>
              <a:gdLst>
                <a:gd name="T0" fmla="*/ 782 w 2774"/>
                <a:gd name="T1" fmla="*/ 0 h 4188"/>
                <a:gd name="T2" fmla="*/ 782 w 2774"/>
                <a:gd name="T3" fmla="*/ 0 h 4188"/>
                <a:gd name="T4" fmla="*/ 508 w 2774"/>
                <a:gd name="T5" fmla="*/ 494 h 4188"/>
                <a:gd name="T6" fmla="*/ 645 w 2774"/>
                <a:gd name="T7" fmla="*/ 549 h 4188"/>
                <a:gd name="T8" fmla="*/ 768 w 2774"/>
                <a:gd name="T9" fmla="*/ 522 h 4188"/>
                <a:gd name="T10" fmla="*/ 1043 w 2774"/>
                <a:gd name="T11" fmla="*/ 536 h 4188"/>
                <a:gd name="T12" fmla="*/ 1262 w 2774"/>
                <a:gd name="T13" fmla="*/ 728 h 4188"/>
                <a:gd name="T14" fmla="*/ 1262 w 2774"/>
                <a:gd name="T15" fmla="*/ 1071 h 4188"/>
                <a:gd name="T16" fmla="*/ 1016 w 2774"/>
                <a:gd name="T17" fmla="*/ 1331 h 4188"/>
                <a:gd name="T18" fmla="*/ 714 w 2774"/>
                <a:gd name="T19" fmla="*/ 1305 h 4188"/>
                <a:gd name="T20" fmla="*/ 522 w 2774"/>
                <a:gd name="T21" fmla="*/ 1112 h 4188"/>
                <a:gd name="T22" fmla="*/ 467 w 2774"/>
                <a:gd name="T23" fmla="*/ 1030 h 4188"/>
                <a:gd name="T24" fmla="*/ 247 w 2774"/>
                <a:gd name="T25" fmla="*/ 948 h 4188"/>
                <a:gd name="T26" fmla="*/ 0 w 2774"/>
                <a:gd name="T27" fmla="*/ 1360 h 4188"/>
                <a:gd name="T28" fmla="*/ 1194 w 2774"/>
                <a:gd name="T29" fmla="*/ 2664 h 4188"/>
                <a:gd name="T30" fmla="*/ 1139 w 2774"/>
                <a:gd name="T31" fmla="*/ 3116 h 4188"/>
                <a:gd name="T32" fmla="*/ 1798 w 2774"/>
                <a:gd name="T33" fmla="*/ 3199 h 4188"/>
                <a:gd name="T34" fmla="*/ 1757 w 2774"/>
                <a:gd name="T35" fmla="*/ 3583 h 4188"/>
                <a:gd name="T36" fmla="*/ 1661 w 2774"/>
                <a:gd name="T37" fmla="*/ 3748 h 4188"/>
                <a:gd name="T38" fmla="*/ 1579 w 2774"/>
                <a:gd name="T39" fmla="*/ 3899 h 4188"/>
                <a:gd name="T40" fmla="*/ 1606 w 2774"/>
                <a:gd name="T41" fmla="*/ 4077 h 4188"/>
                <a:gd name="T42" fmla="*/ 1798 w 2774"/>
                <a:gd name="T43" fmla="*/ 4174 h 4188"/>
                <a:gd name="T44" fmla="*/ 2004 w 2774"/>
                <a:gd name="T45" fmla="*/ 4119 h 4188"/>
                <a:gd name="T46" fmla="*/ 2073 w 2774"/>
                <a:gd name="T47" fmla="*/ 3954 h 4188"/>
                <a:gd name="T48" fmla="*/ 2032 w 2774"/>
                <a:gd name="T49" fmla="*/ 3789 h 4188"/>
                <a:gd name="T50" fmla="*/ 1950 w 2774"/>
                <a:gd name="T51" fmla="*/ 3597 h 4188"/>
                <a:gd name="T52" fmla="*/ 1950 w 2774"/>
                <a:gd name="T53" fmla="*/ 3597 h 4188"/>
                <a:gd name="T54" fmla="*/ 1990 w 2774"/>
                <a:gd name="T55" fmla="*/ 3226 h 4188"/>
                <a:gd name="T56" fmla="*/ 2759 w 2774"/>
                <a:gd name="T57" fmla="*/ 3323 h 4188"/>
                <a:gd name="T58" fmla="*/ 2773 w 2774"/>
                <a:gd name="T59" fmla="*/ 3144 h 4188"/>
                <a:gd name="T60" fmla="*/ 782 w 2774"/>
                <a:gd name="T61" fmla="*/ 0 h 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74" h="4188">
                  <a:moveTo>
                    <a:pt x="782" y="0"/>
                  </a:moveTo>
                  <a:lnTo>
                    <a:pt x="782" y="0"/>
                  </a:lnTo>
                  <a:cubicBezTo>
                    <a:pt x="508" y="494"/>
                    <a:pt x="508" y="494"/>
                    <a:pt x="508" y="494"/>
                  </a:cubicBezTo>
                  <a:cubicBezTo>
                    <a:pt x="645" y="549"/>
                    <a:pt x="645" y="549"/>
                    <a:pt x="645" y="549"/>
                  </a:cubicBezTo>
                  <a:cubicBezTo>
                    <a:pt x="673" y="549"/>
                    <a:pt x="686" y="549"/>
                    <a:pt x="768" y="522"/>
                  </a:cubicBezTo>
                  <a:cubicBezTo>
                    <a:pt x="837" y="508"/>
                    <a:pt x="933" y="481"/>
                    <a:pt x="1043" y="536"/>
                  </a:cubicBezTo>
                  <a:cubicBezTo>
                    <a:pt x="1126" y="563"/>
                    <a:pt x="1208" y="632"/>
                    <a:pt x="1262" y="728"/>
                  </a:cubicBezTo>
                  <a:cubicBezTo>
                    <a:pt x="1318" y="811"/>
                    <a:pt x="1318" y="948"/>
                    <a:pt x="1262" y="1071"/>
                  </a:cubicBezTo>
                  <a:cubicBezTo>
                    <a:pt x="1221" y="1208"/>
                    <a:pt x="1112" y="1305"/>
                    <a:pt x="1016" y="1331"/>
                  </a:cubicBezTo>
                  <a:cubicBezTo>
                    <a:pt x="906" y="1360"/>
                    <a:pt x="796" y="1331"/>
                    <a:pt x="714" y="1305"/>
                  </a:cubicBezTo>
                  <a:cubicBezTo>
                    <a:pt x="618" y="1263"/>
                    <a:pt x="562" y="1181"/>
                    <a:pt x="522" y="1112"/>
                  </a:cubicBezTo>
                  <a:cubicBezTo>
                    <a:pt x="480" y="1043"/>
                    <a:pt x="480" y="1043"/>
                    <a:pt x="467" y="1030"/>
                  </a:cubicBezTo>
                  <a:cubicBezTo>
                    <a:pt x="247" y="948"/>
                    <a:pt x="247" y="948"/>
                    <a:pt x="247" y="948"/>
                  </a:cubicBezTo>
                  <a:cubicBezTo>
                    <a:pt x="0" y="1360"/>
                    <a:pt x="0" y="1360"/>
                    <a:pt x="0" y="1360"/>
                  </a:cubicBezTo>
                  <a:cubicBezTo>
                    <a:pt x="700" y="1607"/>
                    <a:pt x="1208" y="2032"/>
                    <a:pt x="1194" y="2664"/>
                  </a:cubicBezTo>
                  <a:cubicBezTo>
                    <a:pt x="1194" y="2814"/>
                    <a:pt x="1167" y="2966"/>
                    <a:pt x="1139" y="3116"/>
                  </a:cubicBezTo>
                  <a:cubicBezTo>
                    <a:pt x="1798" y="3199"/>
                    <a:pt x="1798" y="3199"/>
                    <a:pt x="1798" y="3199"/>
                  </a:cubicBezTo>
                  <a:cubicBezTo>
                    <a:pt x="1757" y="3583"/>
                    <a:pt x="1757" y="3583"/>
                    <a:pt x="1757" y="3583"/>
                  </a:cubicBezTo>
                  <a:cubicBezTo>
                    <a:pt x="1744" y="3666"/>
                    <a:pt x="1688" y="3707"/>
                    <a:pt x="1661" y="3748"/>
                  </a:cubicBezTo>
                  <a:cubicBezTo>
                    <a:pt x="1620" y="3789"/>
                    <a:pt x="1579" y="3831"/>
                    <a:pt x="1579" y="3899"/>
                  </a:cubicBezTo>
                  <a:cubicBezTo>
                    <a:pt x="1565" y="3968"/>
                    <a:pt x="1579" y="4037"/>
                    <a:pt x="1606" y="4077"/>
                  </a:cubicBezTo>
                  <a:cubicBezTo>
                    <a:pt x="1647" y="4133"/>
                    <a:pt x="1688" y="4174"/>
                    <a:pt x="1798" y="4174"/>
                  </a:cubicBezTo>
                  <a:cubicBezTo>
                    <a:pt x="1908" y="4187"/>
                    <a:pt x="1963" y="4160"/>
                    <a:pt x="2004" y="4119"/>
                  </a:cubicBezTo>
                  <a:cubicBezTo>
                    <a:pt x="2045" y="4077"/>
                    <a:pt x="2073" y="4022"/>
                    <a:pt x="2073" y="3954"/>
                  </a:cubicBezTo>
                  <a:cubicBezTo>
                    <a:pt x="2086" y="3885"/>
                    <a:pt x="2059" y="3844"/>
                    <a:pt x="2032" y="3789"/>
                  </a:cubicBezTo>
                  <a:cubicBezTo>
                    <a:pt x="1990" y="3734"/>
                    <a:pt x="1950" y="3679"/>
                    <a:pt x="1950" y="3597"/>
                  </a:cubicBezTo>
                  <a:lnTo>
                    <a:pt x="1950" y="3597"/>
                  </a:lnTo>
                  <a:cubicBezTo>
                    <a:pt x="1990" y="3226"/>
                    <a:pt x="1990" y="3226"/>
                    <a:pt x="1990" y="3226"/>
                  </a:cubicBezTo>
                  <a:cubicBezTo>
                    <a:pt x="2759" y="3323"/>
                    <a:pt x="2759" y="3323"/>
                    <a:pt x="2759" y="3323"/>
                  </a:cubicBezTo>
                  <a:cubicBezTo>
                    <a:pt x="2759" y="3254"/>
                    <a:pt x="2773" y="3199"/>
                    <a:pt x="2773" y="3144"/>
                  </a:cubicBezTo>
                  <a:cubicBezTo>
                    <a:pt x="2759" y="1538"/>
                    <a:pt x="1935" y="536"/>
                    <a:pt x="782" y="0"/>
                  </a:cubicBez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45" name="Freeform 4"/>
            <p:cNvSpPr>
              <a:spLocks noChangeArrowheads="1"/>
            </p:cNvSpPr>
            <p:nvPr/>
          </p:nvSpPr>
          <p:spPr bwMode="auto">
            <a:xfrm>
              <a:off x="5245323" y="3849689"/>
              <a:ext cx="1994439" cy="2330978"/>
            </a:xfrm>
            <a:custGeom>
              <a:avLst/>
              <a:gdLst>
                <a:gd name="T0" fmla="*/ 2306 w 3323"/>
                <a:gd name="T1" fmla="*/ 0 h 3885"/>
                <a:gd name="T2" fmla="*/ 2306 w 3323"/>
                <a:gd name="T3" fmla="*/ 0 h 3885"/>
                <a:gd name="T4" fmla="*/ 1496 w 3323"/>
                <a:gd name="T5" fmla="*/ 27 h 3885"/>
                <a:gd name="T6" fmla="*/ 1496 w 3323"/>
                <a:gd name="T7" fmla="*/ 150 h 3885"/>
                <a:gd name="T8" fmla="*/ 1564 w 3323"/>
                <a:gd name="T9" fmla="*/ 246 h 3885"/>
                <a:gd name="T10" fmla="*/ 1688 w 3323"/>
                <a:gd name="T11" fmla="*/ 494 h 3885"/>
                <a:gd name="T12" fmla="*/ 1620 w 3323"/>
                <a:gd name="T13" fmla="*/ 782 h 3885"/>
                <a:gd name="T14" fmla="*/ 1304 w 3323"/>
                <a:gd name="T15" fmla="*/ 946 h 3885"/>
                <a:gd name="T16" fmla="*/ 961 w 3323"/>
                <a:gd name="T17" fmla="*/ 823 h 3885"/>
                <a:gd name="T18" fmla="*/ 851 w 3323"/>
                <a:gd name="T19" fmla="*/ 549 h 3885"/>
                <a:gd name="T20" fmla="*/ 933 w 3323"/>
                <a:gd name="T21" fmla="*/ 288 h 3885"/>
                <a:gd name="T22" fmla="*/ 974 w 3323"/>
                <a:gd name="T23" fmla="*/ 205 h 3885"/>
                <a:gd name="T24" fmla="*/ 974 w 3323"/>
                <a:gd name="T25" fmla="*/ 40 h 3885"/>
                <a:gd name="T26" fmla="*/ 27 w 3323"/>
                <a:gd name="T27" fmla="*/ 68 h 3885"/>
                <a:gd name="T28" fmla="*/ 1222 w 3323"/>
                <a:gd name="T29" fmla="*/ 3884 h 3885"/>
                <a:gd name="T30" fmla="*/ 2334 w 3323"/>
                <a:gd name="T31" fmla="*/ 2896 h 3885"/>
                <a:gd name="T32" fmla="*/ 2526 w 3323"/>
                <a:gd name="T33" fmla="*/ 3225 h 3885"/>
                <a:gd name="T34" fmla="*/ 2540 w 3323"/>
                <a:gd name="T35" fmla="*/ 3418 h 3885"/>
                <a:gd name="T36" fmla="*/ 2567 w 3323"/>
                <a:gd name="T37" fmla="*/ 3583 h 3885"/>
                <a:gd name="T38" fmla="*/ 2705 w 3323"/>
                <a:gd name="T39" fmla="*/ 3706 h 3885"/>
                <a:gd name="T40" fmla="*/ 2923 w 3323"/>
                <a:gd name="T41" fmla="*/ 3665 h 3885"/>
                <a:gd name="T42" fmla="*/ 3047 w 3323"/>
                <a:gd name="T43" fmla="*/ 3500 h 3885"/>
                <a:gd name="T44" fmla="*/ 3006 w 3323"/>
                <a:gd name="T45" fmla="*/ 3322 h 3885"/>
                <a:gd name="T46" fmla="*/ 2869 w 3323"/>
                <a:gd name="T47" fmla="*/ 3225 h 3885"/>
                <a:gd name="T48" fmla="*/ 2691 w 3323"/>
                <a:gd name="T49" fmla="*/ 3115 h 3885"/>
                <a:gd name="T50" fmla="*/ 2677 w 3323"/>
                <a:gd name="T51" fmla="*/ 3115 h 3885"/>
                <a:gd name="T52" fmla="*/ 2471 w 3323"/>
                <a:gd name="T53" fmla="*/ 2772 h 3885"/>
                <a:gd name="T54" fmla="*/ 3322 w 3323"/>
                <a:gd name="T55" fmla="*/ 2017 h 3885"/>
                <a:gd name="T56" fmla="*/ 2306 w 3323"/>
                <a:gd name="T57" fmla="*/ 0 h 3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323" h="3885">
                  <a:moveTo>
                    <a:pt x="2306" y="0"/>
                  </a:moveTo>
                  <a:lnTo>
                    <a:pt x="2306" y="0"/>
                  </a:lnTo>
                  <a:cubicBezTo>
                    <a:pt x="1496" y="27"/>
                    <a:pt x="1496" y="27"/>
                    <a:pt x="1496" y="27"/>
                  </a:cubicBezTo>
                  <a:cubicBezTo>
                    <a:pt x="1496" y="150"/>
                    <a:pt x="1496" y="150"/>
                    <a:pt x="1496" y="150"/>
                  </a:cubicBezTo>
                  <a:cubicBezTo>
                    <a:pt x="1496" y="164"/>
                    <a:pt x="1510" y="178"/>
                    <a:pt x="1564" y="246"/>
                  </a:cubicBezTo>
                  <a:cubicBezTo>
                    <a:pt x="1620" y="302"/>
                    <a:pt x="1688" y="384"/>
                    <a:pt x="1688" y="494"/>
                  </a:cubicBezTo>
                  <a:cubicBezTo>
                    <a:pt x="1702" y="590"/>
                    <a:pt x="1675" y="686"/>
                    <a:pt x="1620" y="782"/>
                  </a:cubicBezTo>
                  <a:cubicBezTo>
                    <a:pt x="1551" y="864"/>
                    <a:pt x="1441" y="933"/>
                    <a:pt x="1304" y="946"/>
                  </a:cubicBezTo>
                  <a:cubicBezTo>
                    <a:pt x="1167" y="946"/>
                    <a:pt x="1030" y="905"/>
                    <a:pt x="961" y="823"/>
                  </a:cubicBezTo>
                  <a:cubicBezTo>
                    <a:pt x="879" y="740"/>
                    <a:pt x="865" y="645"/>
                    <a:pt x="851" y="549"/>
                  </a:cubicBezTo>
                  <a:cubicBezTo>
                    <a:pt x="851" y="439"/>
                    <a:pt x="892" y="343"/>
                    <a:pt x="933" y="288"/>
                  </a:cubicBezTo>
                  <a:cubicBezTo>
                    <a:pt x="974" y="219"/>
                    <a:pt x="974" y="219"/>
                    <a:pt x="974" y="205"/>
                  </a:cubicBezTo>
                  <a:cubicBezTo>
                    <a:pt x="974" y="40"/>
                    <a:pt x="974" y="40"/>
                    <a:pt x="974" y="40"/>
                  </a:cubicBezTo>
                  <a:cubicBezTo>
                    <a:pt x="27" y="68"/>
                    <a:pt x="27" y="68"/>
                    <a:pt x="27" y="68"/>
                  </a:cubicBezTo>
                  <a:cubicBezTo>
                    <a:pt x="0" y="1070"/>
                    <a:pt x="274" y="2333"/>
                    <a:pt x="1222" y="3884"/>
                  </a:cubicBezTo>
                  <a:cubicBezTo>
                    <a:pt x="2334" y="2896"/>
                    <a:pt x="2334" y="2896"/>
                    <a:pt x="2334" y="2896"/>
                  </a:cubicBezTo>
                  <a:cubicBezTo>
                    <a:pt x="2526" y="3225"/>
                    <a:pt x="2526" y="3225"/>
                    <a:pt x="2526" y="3225"/>
                  </a:cubicBezTo>
                  <a:cubicBezTo>
                    <a:pt x="2567" y="3294"/>
                    <a:pt x="2553" y="3363"/>
                    <a:pt x="2540" y="3418"/>
                  </a:cubicBezTo>
                  <a:cubicBezTo>
                    <a:pt x="2540" y="3472"/>
                    <a:pt x="2540" y="3528"/>
                    <a:pt x="2567" y="3583"/>
                  </a:cubicBezTo>
                  <a:cubicBezTo>
                    <a:pt x="2608" y="3637"/>
                    <a:pt x="2649" y="3692"/>
                    <a:pt x="2705" y="3706"/>
                  </a:cubicBezTo>
                  <a:cubicBezTo>
                    <a:pt x="2759" y="3734"/>
                    <a:pt x="2828" y="3734"/>
                    <a:pt x="2923" y="3665"/>
                  </a:cubicBezTo>
                  <a:cubicBezTo>
                    <a:pt x="3006" y="3610"/>
                    <a:pt x="3047" y="3554"/>
                    <a:pt x="3047" y="3500"/>
                  </a:cubicBezTo>
                  <a:cubicBezTo>
                    <a:pt x="3061" y="3445"/>
                    <a:pt x="3034" y="3377"/>
                    <a:pt x="3006" y="3322"/>
                  </a:cubicBezTo>
                  <a:cubicBezTo>
                    <a:pt x="2965" y="3266"/>
                    <a:pt x="2923" y="3239"/>
                    <a:pt x="2869" y="3225"/>
                  </a:cubicBezTo>
                  <a:cubicBezTo>
                    <a:pt x="2814" y="3198"/>
                    <a:pt x="2732" y="3184"/>
                    <a:pt x="2691" y="3115"/>
                  </a:cubicBezTo>
                  <a:lnTo>
                    <a:pt x="2677" y="3115"/>
                  </a:lnTo>
                  <a:cubicBezTo>
                    <a:pt x="2471" y="2772"/>
                    <a:pt x="2471" y="2772"/>
                    <a:pt x="2471" y="2772"/>
                  </a:cubicBezTo>
                  <a:cubicBezTo>
                    <a:pt x="3322" y="2017"/>
                    <a:pt x="3322" y="2017"/>
                    <a:pt x="3322" y="2017"/>
                  </a:cubicBezTo>
                  <a:cubicBezTo>
                    <a:pt x="2828" y="1263"/>
                    <a:pt x="2471" y="562"/>
                    <a:pt x="2306" y="0"/>
                  </a:cubicBez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46" name="Freeform 5"/>
            <p:cNvSpPr>
              <a:spLocks noChangeArrowheads="1"/>
            </p:cNvSpPr>
            <p:nvPr/>
          </p:nvSpPr>
          <p:spPr bwMode="auto">
            <a:xfrm>
              <a:off x="9189232" y="3873501"/>
              <a:ext cx="1624119" cy="1796522"/>
            </a:xfrm>
            <a:custGeom>
              <a:avLst/>
              <a:gdLst>
                <a:gd name="T0" fmla="*/ 2087 w 2706"/>
                <a:gd name="T1" fmla="*/ 234 h 2994"/>
                <a:gd name="T2" fmla="*/ 2087 w 2706"/>
                <a:gd name="T3" fmla="*/ 234 h 2994"/>
                <a:gd name="T4" fmla="*/ 2142 w 2706"/>
                <a:gd name="T5" fmla="*/ 344 h 2994"/>
                <a:gd name="T6" fmla="*/ 2211 w 2706"/>
                <a:gd name="T7" fmla="*/ 605 h 2994"/>
                <a:gd name="T8" fmla="*/ 2087 w 2706"/>
                <a:gd name="T9" fmla="*/ 879 h 2994"/>
                <a:gd name="T10" fmla="*/ 1758 w 2706"/>
                <a:gd name="T11" fmla="*/ 976 h 2994"/>
                <a:gd name="T12" fmla="*/ 1441 w 2706"/>
                <a:gd name="T13" fmla="*/ 811 h 2994"/>
                <a:gd name="T14" fmla="*/ 1387 w 2706"/>
                <a:gd name="T15" fmla="*/ 509 h 2994"/>
                <a:gd name="T16" fmla="*/ 1511 w 2706"/>
                <a:gd name="T17" fmla="*/ 275 h 2994"/>
                <a:gd name="T18" fmla="*/ 1565 w 2706"/>
                <a:gd name="T19" fmla="*/ 193 h 2994"/>
                <a:gd name="T20" fmla="*/ 1579 w 2706"/>
                <a:gd name="T21" fmla="*/ 69 h 2994"/>
                <a:gd name="T22" fmla="*/ 1044 w 2706"/>
                <a:gd name="T23" fmla="*/ 0 h 2994"/>
                <a:gd name="T24" fmla="*/ 0 w 2706"/>
                <a:gd name="T25" fmla="*/ 1882 h 2994"/>
                <a:gd name="T26" fmla="*/ 577 w 2706"/>
                <a:gd name="T27" fmla="*/ 2279 h 2994"/>
                <a:gd name="T28" fmla="*/ 687 w 2706"/>
                <a:gd name="T29" fmla="*/ 2142 h 2994"/>
                <a:gd name="T30" fmla="*/ 700 w 2706"/>
                <a:gd name="T31" fmla="*/ 2018 h 2994"/>
                <a:gd name="T32" fmla="*/ 769 w 2706"/>
                <a:gd name="T33" fmla="*/ 1758 h 2994"/>
                <a:gd name="T34" fmla="*/ 1016 w 2706"/>
                <a:gd name="T35" fmla="*/ 1579 h 2994"/>
                <a:gd name="T36" fmla="*/ 1359 w 2706"/>
                <a:gd name="T37" fmla="*/ 1676 h 2994"/>
                <a:gd name="T38" fmla="*/ 1538 w 2706"/>
                <a:gd name="T39" fmla="*/ 1977 h 2994"/>
                <a:gd name="T40" fmla="*/ 1428 w 2706"/>
                <a:gd name="T41" fmla="*/ 2266 h 2994"/>
                <a:gd name="T42" fmla="*/ 1209 w 2706"/>
                <a:gd name="T43" fmla="*/ 2403 h 2994"/>
                <a:gd name="T44" fmla="*/ 1112 w 2706"/>
                <a:gd name="T45" fmla="*/ 2430 h 2994"/>
                <a:gd name="T46" fmla="*/ 1003 w 2706"/>
                <a:gd name="T47" fmla="*/ 2581 h 2994"/>
                <a:gd name="T48" fmla="*/ 1606 w 2706"/>
                <a:gd name="T49" fmla="*/ 2993 h 2994"/>
                <a:gd name="T50" fmla="*/ 2705 w 2706"/>
                <a:gd name="T51" fmla="*/ 220 h 2994"/>
                <a:gd name="T52" fmla="*/ 2100 w 2706"/>
                <a:gd name="T53" fmla="*/ 138 h 2994"/>
                <a:gd name="T54" fmla="*/ 2087 w 2706"/>
                <a:gd name="T55" fmla="*/ 234 h 2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06" h="2994">
                  <a:moveTo>
                    <a:pt x="2087" y="234"/>
                  </a:moveTo>
                  <a:lnTo>
                    <a:pt x="2087" y="234"/>
                  </a:lnTo>
                  <a:cubicBezTo>
                    <a:pt x="2087" y="262"/>
                    <a:pt x="2100" y="275"/>
                    <a:pt x="2142" y="344"/>
                  </a:cubicBezTo>
                  <a:cubicBezTo>
                    <a:pt x="2183" y="399"/>
                    <a:pt x="2224" y="494"/>
                    <a:pt x="2211" y="605"/>
                  </a:cubicBezTo>
                  <a:cubicBezTo>
                    <a:pt x="2211" y="700"/>
                    <a:pt x="2169" y="797"/>
                    <a:pt x="2087" y="879"/>
                  </a:cubicBezTo>
                  <a:cubicBezTo>
                    <a:pt x="2018" y="948"/>
                    <a:pt x="1894" y="989"/>
                    <a:pt x="1758" y="976"/>
                  </a:cubicBezTo>
                  <a:cubicBezTo>
                    <a:pt x="1620" y="962"/>
                    <a:pt x="1497" y="893"/>
                    <a:pt x="1441" y="811"/>
                  </a:cubicBezTo>
                  <a:cubicBezTo>
                    <a:pt x="1387" y="714"/>
                    <a:pt x="1373" y="605"/>
                    <a:pt x="1387" y="509"/>
                  </a:cubicBezTo>
                  <a:cubicBezTo>
                    <a:pt x="1400" y="399"/>
                    <a:pt x="1455" y="330"/>
                    <a:pt x="1511" y="275"/>
                  </a:cubicBezTo>
                  <a:cubicBezTo>
                    <a:pt x="1552" y="220"/>
                    <a:pt x="1565" y="206"/>
                    <a:pt x="1565" y="193"/>
                  </a:cubicBezTo>
                  <a:cubicBezTo>
                    <a:pt x="1579" y="69"/>
                    <a:pt x="1579" y="69"/>
                    <a:pt x="1579" y="69"/>
                  </a:cubicBezTo>
                  <a:cubicBezTo>
                    <a:pt x="1044" y="0"/>
                    <a:pt x="1044" y="0"/>
                    <a:pt x="1044" y="0"/>
                  </a:cubicBezTo>
                  <a:cubicBezTo>
                    <a:pt x="852" y="618"/>
                    <a:pt x="467" y="1250"/>
                    <a:pt x="0" y="1882"/>
                  </a:cubicBezTo>
                  <a:cubicBezTo>
                    <a:pt x="577" y="2279"/>
                    <a:pt x="577" y="2279"/>
                    <a:pt x="577" y="2279"/>
                  </a:cubicBezTo>
                  <a:cubicBezTo>
                    <a:pt x="687" y="2142"/>
                    <a:pt x="687" y="2142"/>
                    <a:pt x="687" y="2142"/>
                  </a:cubicBezTo>
                  <a:cubicBezTo>
                    <a:pt x="700" y="2129"/>
                    <a:pt x="700" y="2101"/>
                    <a:pt x="700" y="2018"/>
                  </a:cubicBezTo>
                  <a:cubicBezTo>
                    <a:pt x="687" y="1950"/>
                    <a:pt x="700" y="1840"/>
                    <a:pt x="769" y="1758"/>
                  </a:cubicBezTo>
                  <a:cubicBezTo>
                    <a:pt x="824" y="1676"/>
                    <a:pt x="906" y="1607"/>
                    <a:pt x="1016" y="1579"/>
                  </a:cubicBezTo>
                  <a:cubicBezTo>
                    <a:pt x="1112" y="1552"/>
                    <a:pt x="1249" y="1593"/>
                    <a:pt x="1359" y="1676"/>
                  </a:cubicBezTo>
                  <a:cubicBezTo>
                    <a:pt x="1469" y="1758"/>
                    <a:pt x="1538" y="1882"/>
                    <a:pt x="1538" y="1977"/>
                  </a:cubicBezTo>
                  <a:cubicBezTo>
                    <a:pt x="1538" y="2087"/>
                    <a:pt x="1497" y="2183"/>
                    <a:pt x="1428" y="2266"/>
                  </a:cubicBezTo>
                  <a:cubicBezTo>
                    <a:pt x="1373" y="2348"/>
                    <a:pt x="1277" y="2389"/>
                    <a:pt x="1209" y="2403"/>
                  </a:cubicBezTo>
                  <a:cubicBezTo>
                    <a:pt x="1126" y="2430"/>
                    <a:pt x="1126" y="2430"/>
                    <a:pt x="1112" y="2430"/>
                  </a:cubicBezTo>
                  <a:cubicBezTo>
                    <a:pt x="1003" y="2581"/>
                    <a:pt x="1003" y="2581"/>
                    <a:pt x="1003" y="2581"/>
                  </a:cubicBezTo>
                  <a:cubicBezTo>
                    <a:pt x="1606" y="2993"/>
                    <a:pt x="1606" y="2993"/>
                    <a:pt x="1606" y="2993"/>
                  </a:cubicBezTo>
                  <a:cubicBezTo>
                    <a:pt x="2142" y="2073"/>
                    <a:pt x="2582" y="1099"/>
                    <a:pt x="2705" y="220"/>
                  </a:cubicBezTo>
                  <a:cubicBezTo>
                    <a:pt x="2100" y="138"/>
                    <a:pt x="2100" y="138"/>
                    <a:pt x="2100" y="138"/>
                  </a:cubicBezTo>
                  <a:lnTo>
                    <a:pt x="2087" y="234"/>
                  </a:ln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47" name="Freeform 6"/>
            <p:cNvSpPr>
              <a:spLocks noChangeArrowheads="1"/>
            </p:cNvSpPr>
            <p:nvPr/>
          </p:nvSpPr>
          <p:spPr bwMode="auto">
            <a:xfrm>
              <a:off x="8284593" y="4918606"/>
              <a:ext cx="1796054" cy="2365375"/>
            </a:xfrm>
            <a:custGeom>
              <a:avLst/>
              <a:gdLst>
                <a:gd name="T0" fmla="*/ 2498 w 2993"/>
                <a:gd name="T1" fmla="*/ 591 h 3941"/>
                <a:gd name="T2" fmla="*/ 2498 w 2993"/>
                <a:gd name="T3" fmla="*/ 591 h 3941"/>
                <a:gd name="T4" fmla="*/ 2662 w 2993"/>
                <a:gd name="T5" fmla="*/ 494 h 3941"/>
                <a:gd name="T6" fmla="*/ 2814 w 2993"/>
                <a:gd name="T7" fmla="*/ 412 h 3941"/>
                <a:gd name="T8" fmla="*/ 2882 w 2993"/>
                <a:gd name="T9" fmla="*/ 233 h 3941"/>
                <a:gd name="T10" fmla="*/ 2773 w 2993"/>
                <a:gd name="T11" fmla="*/ 55 h 3941"/>
                <a:gd name="T12" fmla="*/ 2608 w 2993"/>
                <a:gd name="T13" fmla="*/ 0 h 3941"/>
                <a:gd name="T14" fmla="*/ 2553 w 2993"/>
                <a:gd name="T15" fmla="*/ 0 h 3941"/>
                <a:gd name="T16" fmla="*/ 2402 w 2993"/>
                <a:gd name="T17" fmla="*/ 110 h 3941"/>
                <a:gd name="T18" fmla="*/ 2374 w 2993"/>
                <a:gd name="T19" fmla="*/ 274 h 3941"/>
                <a:gd name="T20" fmla="*/ 2333 w 2993"/>
                <a:gd name="T21" fmla="*/ 480 h 3941"/>
                <a:gd name="T22" fmla="*/ 2333 w 2993"/>
                <a:gd name="T23" fmla="*/ 480 h 3941"/>
                <a:gd name="T24" fmla="*/ 2059 w 2993"/>
                <a:gd name="T25" fmla="*/ 837 h 3941"/>
                <a:gd name="T26" fmla="*/ 1359 w 2993"/>
                <a:gd name="T27" fmla="*/ 343 h 3941"/>
                <a:gd name="T28" fmla="*/ 0 w 2993"/>
                <a:gd name="T29" fmla="*/ 2032 h 3941"/>
                <a:gd name="T30" fmla="*/ 1468 w 2993"/>
                <a:gd name="T31" fmla="*/ 3940 h 3941"/>
                <a:gd name="T32" fmla="*/ 2992 w 2993"/>
                <a:gd name="T33" fmla="*/ 1482 h 3941"/>
                <a:gd name="T34" fmla="*/ 2224 w 2993"/>
                <a:gd name="T35" fmla="*/ 947 h 3941"/>
                <a:gd name="T36" fmla="*/ 2498 w 2993"/>
                <a:gd name="T37" fmla="*/ 591 h 3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93" h="3941">
                  <a:moveTo>
                    <a:pt x="2498" y="591"/>
                  </a:moveTo>
                  <a:lnTo>
                    <a:pt x="2498" y="591"/>
                  </a:lnTo>
                  <a:cubicBezTo>
                    <a:pt x="2538" y="522"/>
                    <a:pt x="2608" y="522"/>
                    <a:pt x="2662" y="494"/>
                  </a:cubicBezTo>
                  <a:cubicBezTo>
                    <a:pt x="2731" y="480"/>
                    <a:pt x="2773" y="467"/>
                    <a:pt x="2814" y="412"/>
                  </a:cubicBezTo>
                  <a:cubicBezTo>
                    <a:pt x="2855" y="357"/>
                    <a:pt x="2882" y="303"/>
                    <a:pt x="2882" y="233"/>
                  </a:cubicBezTo>
                  <a:cubicBezTo>
                    <a:pt x="2882" y="179"/>
                    <a:pt x="2855" y="123"/>
                    <a:pt x="2773" y="55"/>
                  </a:cubicBezTo>
                  <a:cubicBezTo>
                    <a:pt x="2703" y="14"/>
                    <a:pt x="2649" y="0"/>
                    <a:pt x="2608" y="0"/>
                  </a:cubicBezTo>
                  <a:cubicBezTo>
                    <a:pt x="2580" y="0"/>
                    <a:pt x="2580" y="0"/>
                    <a:pt x="2553" y="0"/>
                  </a:cubicBezTo>
                  <a:cubicBezTo>
                    <a:pt x="2498" y="14"/>
                    <a:pt x="2456" y="55"/>
                    <a:pt x="2402" y="110"/>
                  </a:cubicBezTo>
                  <a:cubicBezTo>
                    <a:pt x="2374" y="165"/>
                    <a:pt x="2361" y="206"/>
                    <a:pt x="2374" y="274"/>
                  </a:cubicBezTo>
                  <a:cubicBezTo>
                    <a:pt x="2374" y="329"/>
                    <a:pt x="2388" y="412"/>
                    <a:pt x="2333" y="480"/>
                  </a:cubicBezTo>
                  <a:lnTo>
                    <a:pt x="2333" y="480"/>
                  </a:lnTo>
                  <a:cubicBezTo>
                    <a:pt x="2059" y="837"/>
                    <a:pt x="2059" y="837"/>
                    <a:pt x="2059" y="837"/>
                  </a:cubicBezTo>
                  <a:cubicBezTo>
                    <a:pt x="1359" y="343"/>
                    <a:pt x="1359" y="343"/>
                    <a:pt x="1359" y="343"/>
                  </a:cubicBezTo>
                  <a:cubicBezTo>
                    <a:pt x="933" y="920"/>
                    <a:pt x="452" y="1482"/>
                    <a:pt x="0" y="2032"/>
                  </a:cubicBezTo>
                  <a:cubicBezTo>
                    <a:pt x="1468" y="3940"/>
                    <a:pt x="1468" y="3940"/>
                    <a:pt x="1468" y="3940"/>
                  </a:cubicBezTo>
                  <a:cubicBezTo>
                    <a:pt x="1866" y="3253"/>
                    <a:pt x="2456" y="2389"/>
                    <a:pt x="2992" y="1482"/>
                  </a:cubicBezTo>
                  <a:cubicBezTo>
                    <a:pt x="2224" y="947"/>
                    <a:pt x="2224" y="947"/>
                    <a:pt x="2224" y="947"/>
                  </a:cubicBezTo>
                  <a:lnTo>
                    <a:pt x="2498" y="591"/>
                  </a:ln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48" name="Freeform 7"/>
            <p:cNvSpPr>
              <a:spLocks noChangeArrowheads="1"/>
            </p:cNvSpPr>
            <p:nvPr/>
          </p:nvSpPr>
          <p:spPr bwMode="auto">
            <a:xfrm>
              <a:off x="6062671" y="5199064"/>
              <a:ext cx="2724499" cy="3410478"/>
            </a:xfrm>
            <a:custGeom>
              <a:avLst/>
              <a:gdLst>
                <a:gd name="T0" fmla="*/ 2114 w 4544"/>
                <a:gd name="T1" fmla="*/ 0 h 5684"/>
                <a:gd name="T2" fmla="*/ 2114 w 4544"/>
                <a:gd name="T3" fmla="*/ 0 h 5684"/>
                <a:gd name="T4" fmla="*/ 1387 w 4544"/>
                <a:gd name="T5" fmla="*/ 645 h 5684"/>
                <a:gd name="T6" fmla="*/ 1455 w 4544"/>
                <a:gd name="T7" fmla="*/ 769 h 5684"/>
                <a:gd name="T8" fmla="*/ 1564 w 4544"/>
                <a:gd name="T9" fmla="*/ 824 h 5684"/>
                <a:gd name="T10" fmla="*/ 1784 w 4544"/>
                <a:gd name="T11" fmla="*/ 988 h 5684"/>
                <a:gd name="T12" fmla="*/ 1853 w 4544"/>
                <a:gd name="T13" fmla="*/ 1277 h 5684"/>
                <a:gd name="T14" fmla="*/ 1647 w 4544"/>
                <a:gd name="T15" fmla="*/ 1565 h 5684"/>
                <a:gd name="T16" fmla="*/ 1290 w 4544"/>
                <a:gd name="T17" fmla="*/ 1620 h 5684"/>
                <a:gd name="T18" fmla="*/ 1070 w 4544"/>
                <a:gd name="T19" fmla="*/ 1414 h 5684"/>
                <a:gd name="T20" fmla="*/ 1016 w 4544"/>
                <a:gd name="T21" fmla="*/ 1153 h 5684"/>
                <a:gd name="T22" fmla="*/ 1029 w 4544"/>
                <a:gd name="T23" fmla="*/ 1057 h 5684"/>
                <a:gd name="T24" fmla="*/ 988 w 4544"/>
                <a:gd name="T25" fmla="*/ 988 h 5684"/>
                <a:gd name="T26" fmla="*/ 0 w 4544"/>
                <a:gd name="T27" fmla="*/ 1867 h 5684"/>
                <a:gd name="T28" fmla="*/ 233 w 4544"/>
                <a:gd name="T29" fmla="*/ 2237 h 5684"/>
                <a:gd name="T30" fmla="*/ 0 w 4544"/>
                <a:gd name="T31" fmla="*/ 1867 h 5684"/>
                <a:gd name="T32" fmla="*/ 233 w 4544"/>
                <a:gd name="T33" fmla="*/ 2237 h 5684"/>
                <a:gd name="T34" fmla="*/ 2608 w 4544"/>
                <a:gd name="T35" fmla="*/ 5683 h 5684"/>
                <a:gd name="T36" fmla="*/ 3542 w 4544"/>
                <a:gd name="T37" fmla="*/ 4475 h 5684"/>
                <a:gd name="T38" fmla="*/ 3830 w 4544"/>
                <a:gd name="T39" fmla="*/ 4805 h 5684"/>
                <a:gd name="T40" fmla="*/ 3899 w 4544"/>
                <a:gd name="T41" fmla="*/ 4997 h 5684"/>
                <a:gd name="T42" fmla="*/ 3954 w 4544"/>
                <a:gd name="T43" fmla="*/ 5148 h 5684"/>
                <a:gd name="T44" fmla="*/ 4119 w 4544"/>
                <a:gd name="T45" fmla="*/ 5244 h 5684"/>
                <a:gd name="T46" fmla="*/ 4310 w 4544"/>
                <a:gd name="T47" fmla="*/ 5175 h 5684"/>
                <a:gd name="T48" fmla="*/ 4407 w 4544"/>
                <a:gd name="T49" fmla="*/ 4983 h 5684"/>
                <a:gd name="T50" fmla="*/ 4324 w 4544"/>
                <a:gd name="T51" fmla="*/ 4805 h 5684"/>
                <a:gd name="T52" fmla="*/ 4173 w 4544"/>
                <a:gd name="T53" fmla="*/ 4749 h 5684"/>
                <a:gd name="T54" fmla="*/ 3967 w 4544"/>
                <a:gd name="T55" fmla="*/ 4681 h 5684"/>
                <a:gd name="T56" fmla="*/ 3967 w 4544"/>
                <a:gd name="T57" fmla="*/ 4667 h 5684"/>
                <a:gd name="T58" fmla="*/ 3651 w 4544"/>
                <a:gd name="T59" fmla="*/ 4324 h 5684"/>
                <a:gd name="T60" fmla="*/ 4543 w 4544"/>
                <a:gd name="T61" fmla="*/ 3170 h 5684"/>
                <a:gd name="T62" fmla="*/ 2114 w 4544"/>
                <a:gd name="T63" fmla="*/ 0 h 5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44" h="5684">
                  <a:moveTo>
                    <a:pt x="2114" y="0"/>
                  </a:moveTo>
                  <a:lnTo>
                    <a:pt x="2114" y="0"/>
                  </a:lnTo>
                  <a:cubicBezTo>
                    <a:pt x="1387" y="645"/>
                    <a:pt x="1387" y="645"/>
                    <a:pt x="1387" y="645"/>
                  </a:cubicBezTo>
                  <a:cubicBezTo>
                    <a:pt x="1455" y="769"/>
                    <a:pt x="1455" y="769"/>
                    <a:pt x="1455" y="769"/>
                  </a:cubicBezTo>
                  <a:cubicBezTo>
                    <a:pt x="1469" y="782"/>
                    <a:pt x="1482" y="782"/>
                    <a:pt x="1564" y="824"/>
                  </a:cubicBezTo>
                  <a:cubicBezTo>
                    <a:pt x="1634" y="837"/>
                    <a:pt x="1729" y="892"/>
                    <a:pt x="1784" y="988"/>
                  </a:cubicBezTo>
                  <a:cubicBezTo>
                    <a:pt x="1840" y="1071"/>
                    <a:pt x="1867" y="1167"/>
                    <a:pt x="1853" y="1277"/>
                  </a:cubicBezTo>
                  <a:cubicBezTo>
                    <a:pt x="1840" y="1373"/>
                    <a:pt x="1770" y="1483"/>
                    <a:pt x="1647" y="1565"/>
                  </a:cubicBezTo>
                  <a:cubicBezTo>
                    <a:pt x="1523" y="1633"/>
                    <a:pt x="1387" y="1647"/>
                    <a:pt x="1290" y="1620"/>
                  </a:cubicBezTo>
                  <a:cubicBezTo>
                    <a:pt x="1181" y="1579"/>
                    <a:pt x="1112" y="1497"/>
                    <a:pt x="1070" y="1414"/>
                  </a:cubicBezTo>
                  <a:cubicBezTo>
                    <a:pt x="1016" y="1318"/>
                    <a:pt x="1016" y="1221"/>
                    <a:pt x="1016" y="1153"/>
                  </a:cubicBezTo>
                  <a:cubicBezTo>
                    <a:pt x="1029" y="1071"/>
                    <a:pt x="1029" y="1071"/>
                    <a:pt x="1029" y="1057"/>
                  </a:cubicBezTo>
                  <a:cubicBezTo>
                    <a:pt x="988" y="988"/>
                    <a:pt x="988" y="988"/>
                    <a:pt x="988" y="988"/>
                  </a:cubicBezTo>
                  <a:cubicBezTo>
                    <a:pt x="0" y="1867"/>
                    <a:pt x="0" y="1867"/>
                    <a:pt x="0" y="1867"/>
                  </a:cubicBezTo>
                  <a:cubicBezTo>
                    <a:pt x="110" y="2032"/>
                    <a:pt x="205" y="2197"/>
                    <a:pt x="233" y="2237"/>
                  </a:cubicBezTo>
                  <a:cubicBezTo>
                    <a:pt x="151" y="2114"/>
                    <a:pt x="82" y="1991"/>
                    <a:pt x="0" y="1867"/>
                  </a:cubicBezTo>
                  <a:cubicBezTo>
                    <a:pt x="82" y="1991"/>
                    <a:pt x="329" y="2388"/>
                    <a:pt x="233" y="2237"/>
                  </a:cubicBezTo>
                  <a:cubicBezTo>
                    <a:pt x="1002" y="3418"/>
                    <a:pt x="1784" y="4558"/>
                    <a:pt x="2608" y="5683"/>
                  </a:cubicBezTo>
                  <a:cubicBezTo>
                    <a:pt x="3542" y="4475"/>
                    <a:pt x="3542" y="4475"/>
                    <a:pt x="3542" y="4475"/>
                  </a:cubicBezTo>
                  <a:cubicBezTo>
                    <a:pt x="3830" y="4805"/>
                    <a:pt x="3830" y="4805"/>
                    <a:pt x="3830" y="4805"/>
                  </a:cubicBezTo>
                  <a:cubicBezTo>
                    <a:pt x="3884" y="4859"/>
                    <a:pt x="3884" y="4942"/>
                    <a:pt x="3899" y="4997"/>
                  </a:cubicBezTo>
                  <a:cubicBezTo>
                    <a:pt x="3899" y="5052"/>
                    <a:pt x="3913" y="5106"/>
                    <a:pt x="3954" y="5148"/>
                  </a:cubicBezTo>
                  <a:cubicBezTo>
                    <a:pt x="3995" y="5202"/>
                    <a:pt x="4049" y="5244"/>
                    <a:pt x="4119" y="5244"/>
                  </a:cubicBezTo>
                  <a:cubicBezTo>
                    <a:pt x="4173" y="5257"/>
                    <a:pt x="4228" y="5244"/>
                    <a:pt x="4310" y="5175"/>
                  </a:cubicBezTo>
                  <a:cubicBezTo>
                    <a:pt x="4393" y="5093"/>
                    <a:pt x="4407" y="5037"/>
                    <a:pt x="4407" y="4983"/>
                  </a:cubicBezTo>
                  <a:cubicBezTo>
                    <a:pt x="4407" y="4928"/>
                    <a:pt x="4365" y="4859"/>
                    <a:pt x="4324" y="4805"/>
                  </a:cubicBezTo>
                  <a:cubicBezTo>
                    <a:pt x="4283" y="4763"/>
                    <a:pt x="4228" y="4749"/>
                    <a:pt x="4173" y="4749"/>
                  </a:cubicBezTo>
                  <a:cubicBezTo>
                    <a:pt x="4104" y="4736"/>
                    <a:pt x="4036" y="4736"/>
                    <a:pt x="3967" y="4681"/>
                  </a:cubicBezTo>
                  <a:lnTo>
                    <a:pt x="3967" y="4667"/>
                  </a:lnTo>
                  <a:cubicBezTo>
                    <a:pt x="3651" y="4324"/>
                    <a:pt x="3651" y="4324"/>
                    <a:pt x="3651" y="4324"/>
                  </a:cubicBezTo>
                  <a:cubicBezTo>
                    <a:pt x="4543" y="3170"/>
                    <a:pt x="4543" y="3170"/>
                    <a:pt x="4543" y="3170"/>
                  </a:cubicBezTo>
                  <a:cubicBezTo>
                    <a:pt x="3638" y="2086"/>
                    <a:pt x="2773" y="988"/>
                    <a:pt x="2114" y="0"/>
                  </a:cubicBez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49" name="Freeform 8"/>
            <p:cNvSpPr>
              <a:spLocks noChangeArrowheads="1"/>
            </p:cNvSpPr>
            <p:nvPr/>
          </p:nvSpPr>
          <p:spPr bwMode="auto">
            <a:xfrm>
              <a:off x="7723821" y="7225773"/>
              <a:ext cx="2700693" cy="3410478"/>
            </a:xfrm>
            <a:custGeom>
              <a:avLst/>
              <a:gdLst>
                <a:gd name="T0" fmla="*/ 1167 w 4503"/>
                <a:gd name="T1" fmla="*/ 1017 h 5685"/>
                <a:gd name="T2" fmla="*/ 1167 w 4503"/>
                <a:gd name="T3" fmla="*/ 1017 h 5685"/>
                <a:gd name="T4" fmla="*/ 1304 w 4503"/>
                <a:gd name="T5" fmla="*/ 1182 h 5685"/>
                <a:gd name="T6" fmla="*/ 1428 w 4503"/>
                <a:gd name="T7" fmla="*/ 1209 h 5685"/>
                <a:gd name="T8" fmla="*/ 1675 w 4503"/>
                <a:gd name="T9" fmla="*/ 1318 h 5685"/>
                <a:gd name="T10" fmla="*/ 1799 w 4503"/>
                <a:gd name="T11" fmla="*/ 1593 h 5685"/>
                <a:gd name="T12" fmla="*/ 1647 w 4503"/>
                <a:gd name="T13" fmla="*/ 1923 h 5685"/>
                <a:gd name="T14" fmla="*/ 1317 w 4503"/>
                <a:gd name="T15" fmla="*/ 2032 h 5685"/>
                <a:gd name="T16" fmla="*/ 1057 w 4503"/>
                <a:gd name="T17" fmla="*/ 1881 h 5685"/>
                <a:gd name="T18" fmla="*/ 961 w 4503"/>
                <a:gd name="T19" fmla="*/ 1635 h 5685"/>
                <a:gd name="T20" fmla="*/ 934 w 4503"/>
                <a:gd name="T21" fmla="*/ 1538 h 5685"/>
                <a:gd name="T22" fmla="*/ 837 w 4503"/>
                <a:gd name="T23" fmla="*/ 1442 h 5685"/>
                <a:gd name="T24" fmla="*/ 0 w 4503"/>
                <a:gd name="T25" fmla="*/ 2526 h 5685"/>
                <a:gd name="T26" fmla="*/ 2471 w 4503"/>
                <a:gd name="T27" fmla="*/ 5684 h 5685"/>
                <a:gd name="T28" fmla="*/ 3363 w 4503"/>
                <a:gd name="T29" fmla="*/ 4490 h 5685"/>
                <a:gd name="T30" fmla="*/ 3267 w 4503"/>
                <a:gd name="T31" fmla="*/ 4407 h 5685"/>
                <a:gd name="T32" fmla="*/ 3158 w 4503"/>
                <a:gd name="T33" fmla="*/ 4393 h 5685"/>
                <a:gd name="T34" fmla="*/ 2910 w 4503"/>
                <a:gd name="T35" fmla="*/ 4284 h 5685"/>
                <a:gd name="T36" fmla="*/ 2773 w 4503"/>
                <a:gd name="T37" fmla="*/ 4009 h 5685"/>
                <a:gd name="T38" fmla="*/ 2896 w 4503"/>
                <a:gd name="T39" fmla="*/ 3693 h 5685"/>
                <a:gd name="T40" fmla="*/ 3226 w 4503"/>
                <a:gd name="T41" fmla="*/ 3556 h 5685"/>
                <a:gd name="T42" fmla="*/ 3501 w 4503"/>
                <a:gd name="T43" fmla="*/ 3693 h 5685"/>
                <a:gd name="T44" fmla="*/ 3610 w 4503"/>
                <a:gd name="T45" fmla="*/ 3927 h 5685"/>
                <a:gd name="T46" fmla="*/ 3624 w 4503"/>
                <a:gd name="T47" fmla="*/ 4023 h 5685"/>
                <a:gd name="T48" fmla="*/ 3678 w 4503"/>
                <a:gd name="T49" fmla="*/ 4078 h 5685"/>
                <a:gd name="T50" fmla="*/ 4502 w 4503"/>
                <a:gd name="T51" fmla="*/ 2979 h 5685"/>
                <a:gd name="T52" fmla="*/ 1949 w 4503"/>
                <a:gd name="T53" fmla="*/ 0 h 5685"/>
                <a:gd name="T54" fmla="*/ 1167 w 4503"/>
                <a:gd name="T55" fmla="*/ 1017 h 5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03" h="5685">
                  <a:moveTo>
                    <a:pt x="1167" y="1017"/>
                  </a:moveTo>
                  <a:lnTo>
                    <a:pt x="1167" y="1017"/>
                  </a:lnTo>
                  <a:cubicBezTo>
                    <a:pt x="1304" y="1182"/>
                    <a:pt x="1304" y="1182"/>
                    <a:pt x="1304" y="1182"/>
                  </a:cubicBezTo>
                  <a:cubicBezTo>
                    <a:pt x="1317" y="1195"/>
                    <a:pt x="1346" y="1195"/>
                    <a:pt x="1428" y="1209"/>
                  </a:cubicBezTo>
                  <a:cubicBezTo>
                    <a:pt x="1496" y="1209"/>
                    <a:pt x="1592" y="1236"/>
                    <a:pt x="1675" y="1318"/>
                  </a:cubicBezTo>
                  <a:cubicBezTo>
                    <a:pt x="1743" y="1401"/>
                    <a:pt x="1799" y="1483"/>
                    <a:pt x="1799" y="1593"/>
                  </a:cubicBezTo>
                  <a:cubicBezTo>
                    <a:pt x="1799" y="1703"/>
                    <a:pt x="1757" y="1826"/>
                    <a:pt x="1647" y="1923"/>
                  </a:cubicBezTo>
                  <a:cubicBezTo>
                    <a:pt x="1551" y="2019"/>
                    <a:pt x="1414" y="2060"/>
                    <a:pt x="1317" y="2032"/>
                  </a:cubicBezTo>
                  <a:cubicBezTo>
                    <a:pt x="1208" y="2019"/>
                    <a:pt x="1126" y="1964"/>
                    <a:pt x="1057" y="1881"/>
                  </a:cubicBezTo>
                  <a:cubicBezTo>
                    <a:pt x="988" y="1813"/>
                    <a:pt x="961" y="1703"/>
                    <a:pt x="961" y="1635"/>
                  </a:cubicBezTo>
                  <a:cubicBezTo>
                    <a:pt x="947" y="1566"/>
                    <a:pt x="947" y="1552"/>
                    <a:pt x="934" y="1538"/>
                  </a:cubicBezTo>
                  <a:cubicBezTo>
                    <a:pt x="837" y="1442"/>
                    <a:pt x="837" y="1442"/>
                    <a:pt x="837" y="1442"/>
                  </a:cubicBezTo>
                  <a:cubicBezTo>
                    <a:pt x="0" y="2526"/>
                    <a:pt x="0" y="2526"/>
                    <a:pt x="0" y="2526"/>
                  </a:cubicBezTo>
                  <a:cubicBezTo>
                    <a:pt x="796" y="3597"/>
                    <a:pt x="1620" y="4655"/>
                    <a:pt x="2471" y="5684"/>
                  </a:cubicBezTo>
                  <a:cubicBezTo>
                    <a:pt x="3363" y="4490"/>
                    <a:pt x="3363" y="4490"/>
                    <a:pt x="3363" y="4490"/>
                  </a:cubicBezTo>
                  <a:cubicBezTo>
                    <a:pt x="3267" y="4407"/>
                    <a:pt x="3267" y="4407"/>
                    <a:pt x="3267" y="4407"/>
                  </a:cubicBezTo>
                  <a:cubicBezTo>
                    <a:pt x="3253" y="4393"/>
                    <a:pt x="3240" y="4393"/>
                    <a:pt x="3158" y="4393"/>
                  </a:cubicBezTo>
                  <a:cubicBezTo>
                    <a:pt x="3089" y="4380"/>
                    <a:pt x="2978" y="4367"/>
                    <a:pt x="2910" y="4284"/>
                  </a:cubicBezTo>
                  <a:cubicBezTo>
                    <a:pt x="2841" y="4215"/>
                    <a:pt x="2773" y="4119"/>
                    <a:pt x="2773" y="4009"/>
                  </a:cubicBezTo>
                  <a:cubicBezTo>
                    <a:pt x="2759" y="3913"/>
                    <a:pt x="2800" y="3790"/>
                    <a:pt x="2896" y="3693"/>
                  </a:cubicBezTo>
                  <a:cubicBezTo>
                    <a:pt x="2993" y="3584"/>
                    <a:pt x="3130" y="3543"/>
                    <a:pt x="3226" y="3556"/>
                  </a:cubicBezTo>
                  <a:cubicBezTo>
                    <a:pt x="3336" y="3556"/>
                    <a:pt x="3432" y="3625"/>
                    <a:pt x="3501" y="3693"/>
                  </a:cubicBezTo>
                  <a:cubicBezTo>
                    <a:pt x="3569" y="3762"/>
                    <a:pt x="3596" y="3858"/>
                    <a:pt x="3610" y="3927"/>
                  </a:cubicBezTo>
                  <a:cubicBezTo>
                    <a:pt x="3624" y="4009"/>
                    <a:pt x="3624" y="4023"/>
                    <a:pt x="3624" y="4023"/>
                  </a:cubicBezTo>
                  <a:cubicBezTo>
                    <a:pt x="3678" y="4078"/>
                    <a:pt x="3678" y="4078"/>
                    <a:pt x="3678" y="4078"/>
                  </a:cubicBezTo>
                  <a:cubicBezTo>
                    <a:pt x="4502" y="2979"/>
                    <a:pt x="4502" y="2979"/>
                    <a:pt x="4502" y="2979"/>
                  </a:cubicBezTo>
                  <a:cubicBezTo>
                    <a:pt x="3720" y="2074"/>
                    <a:pt x="2828" y="1058"/>
                    <a:pt x="1949" y="0"/>
                  </a:cubicBezTo>
                  <a:lnTo>
                    <a:pt x="1167" y="1017"/>
                  </a:ln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50" name="Freeform 9"/>
            <p:cNvSpPr>
              <a:spLocks noChangeArrowheads="1"/>
            </p:cNvSpPr>
            <p:nvPr/>
          </p:nvSpPr>
          <p:spPr bwMode="auto">
            <a:xfrm>
              <a:off x="5650029" y="7572376"/>
              <a:ext cx="2092310" cy="3000375"/>
            </a:xfrm>
            <a:custGeom>
              <a:avLst/>
              <a:gdLst>
                <a:gd name="T0" fmla="*/ 0 w 3487"/>
                <a:gd name="T1" fmla="*/ 2114 h 4999"/>
                <a:gd name="T2" fmla="*/ 0 w 3487"/>
                <a:gd name="T3" fmla="*/ 2114 h 4999"/>
                <a:gd name="T4" fmla="*/ 700 w 3487"/>
                <a:gd name="T5" fmla="*/ 3267 h 4999"/>
                <a:gd name="T6" fmla="*/ 700 w 3487"/>
                <a:gd name="T7" fmla="*/ 3158 h 4999"/>
                <a:gd name="T8" fmla="*/ 782 w 3487"/>
                <a:gd name="T9" fmla="*/ 2883 h 4999"/>
                <a:gd name="T10" fmla="*/ 1015 w 3487"/>
                <a:gd name="T11" fmla="*/ 2719 h 4999"/>
                <a:gd name="T12" fmla="*/ 1359 w 3487"/>
                <a:gd name="T13" fmla="*/ 2801 h 4999"/>
                <a:gd name="T14" fmla="*/ 1550 w 3487"/>
                <a:gd name="T15" fmla="*/ 3116 h 4999"/>
                <a:gd name="T16" fmla="*/ 1441 w 3487"/>
                <a:gd name="T17" fmla="*/ 3391 h 4999"/>
                <a:gd name="T18" fmla="*/ 1221 w 3487"/>
                <a:gd name="T19" fmla="*/ 3542 h 4999"/>
                <a:gd name="T20" fmla="*/ 1125 w 3487"/>
                <a:gd name="T21" fmla="*/ 3569 h 4999"/>
                <a:gd name="T22" fmla="*/ 988 w 3487"/>
                <a:gd name="T23" fmla="*/ 3748 h 4999"/>
                <a:gd name="T24" fmla="*/ 1770 w 3487"/>
                <a:gd name="T25" fmla="*/ 4998 h 4999"/>
                <a:gd name="T26" fmla="*/ 3486 w 3487"/>
                <a:gd name="T27" fmla="*/ 2636 h 4999"/>
                <a:gd name="T28" fmla="*/ 1579 w 3487"/>
                <a:gd name="T29" fmla="*/ 0 h 4999"/>
                <a:gd name="T30" fmla="*/ 0 w 3487"/>
                <a:gd name="T31" fmla="*/ 2114 h 4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87" h="4999">
                  <a:moveTo>
                    <a:pt x="0" y="2114"/>
                  </a:moveTo>
                  <a:lnTo>
                    <a:pt x="0" y="2114"/>
                  </a:lnTo>
                  <a:cubicBezTo>
                    <a:pt x="700" y="3267"/>
                    <a:pt x="700" y="3267"/>
                    <a:pt x="700" y="3267"/>
                  </a:cubicBezTo>
                  <a:cubicBezTo>
                    <a:pt x="713" y="3254"/>
                    <a:pt x="700" y="3226"/>
                    <a:pt x="700" y="3158"/>
                  </a:cubicBezTo>
                  <a:cubicBezTo>
                    <a:pt x="700" y="3089"/>
                    <a:pt x="713" y="2979"/>
                    <a:pt x="782" y="2883"/>
                  </a:cubicBezTo>
                  <a:cubicBezTo>
                    <a:pt x="837" y="2814"/>
                    <a:pt x="919" y="2746"/>
                    <a:pt x="1015" y="2719"/>
                  </a:cubicBezTo>
                  <a:cubicBezTo>
                    <a:pt x="1125" y="2691"/>
                    <a:pt x="1249" y="2719"/>
                    <a:pt x="1359" y="2801"/>
                  </a:cubicBezTo>
                  <a:cubicBezTo>
                    <a:pt x="1482" y="2883"/>
                    <a:pt x="1537" y="3007"/>
                    <a:pt x="1550" y="3116"/>
                  </a:cubicBezTo>
                  <a:cubicBezTo>
                    <a:pt x="1550" y="3226"/>
                    <a:pt x="1496" y="3322"/>
                    <a:pt x="1441" y="3391"/>
                  </a:cubicBezTo>
                  <a:cubicBezTo>
                    <a:pt x="1373" y="3487"/>
                    <a:pt x="1290" y="3515"/>
                    <a:pt x="1221" y="3542"/>
                  </a:cubicBezTo>
                  <a:cubicBezTo>
                    <a:pt x="1139" y="3556"/>
                    <a:pt x="1139" y="3556"/>
                    <a:pt x="1125" y="3569"/>
                  </a:cubicBezTo>
                  <a:cubicBezTo>
                    <a:pt x="988" y="3748"/>
                    <a:pt x="988" y="3748"/>
                    <a:pt x="988" y="3748"/>
                  </a:cubicBezTo>
                  <a:cubicBezTo>
                    <a:pt x="1770" y="4998"/>
                    <a:pt x="1770" y="4998"/>
                    <a:pt x="1770" y="4998"/>
                  </a:cubicBezTo>
                  <a:cubicBezTo>
                    <a:pt x="2333" y="4201"/>
                    <a:pt x="2923" y="3391"/>
                    <a:pt x="3486" y="2636"/>
                  </a:cubicBezTo>
                  <a:cubicBezTo>
                    <a:pt x="1579" y="0"/>
                    <a:pt x="1579" y="0"/>
                    <a:pt x="1579" y="0"/>
                  </a:cubicBezTo>
                  <a:cubicBezTo>
                    <a:pt x="1015" y="755"/>
                    <a:pt x="480" y="1469"/>
                    <a:pt x="0" y="2114"/>
                  </a:cubicBez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51" name="Freeform 10"/>
            <p:cNvSpPr>
              <a:spLocks noChangeArrowheads="1"/>
            </p:cNvSpPr>
            <p:nvPr/>
          </p:nvSpPr>
          <p:spPr bwMode="auto">
            <a:xfrm>
              <a:off x="4306295" y="8979959"/>
              <a:ext cx="2306566" cy="3804708"/>
            </a:xfrm>
            <a:custGeom>
              <a:avLst/>
              <a:gdLst>
                <a:gd name="T0" fmla="*/ 3226 w 3845"/>
                <a:gd name="T1" fmla="*/ 1125 h 6343"/>
                <a:gd name="T2" fmla="*/ 3226 w 3845"/>
                <a:gd name="T3" fmla="*/ 1125 h 6343"/>
                <a:gd name="T4" fmla="*/ 3405 w 3845"/>
                <a:gd name="T5" fmla="*/ 1030 h 6343"/>
                <a:gd name="T6" fmla="*/ 3542 w 3845"/>
                <a:gd name="T7" fmla="*/ 947 h 6343"/>
                <a:gd name="T8" fmla="*/ 3624 w 3845"/>
                <a:gd name="T9" fmla="*/ 768 h 6343"/>
                <a:gd name="T10" fmla="*/ 3500 w 3845"/>
                <a:gd name="T11" fmla="*/ 590 h 6343"/>
                <a:gd name="T12" fmla="*/ 3294 w 3845"/>
                <a:gd name="T13" fmla="*/ 535 h 6343"/>
                <a:gd name="T14" fmla="*/ 3144 w 3845"/>
                <a:gd name="T15" fmla="*/ 645 h 6343"/>
                <a:gd name="T16" fmla="*/ 3103 w 3845"/>
                <a:gd name="T17" fmla="*/ 810 h 6343"/>
                <a:gd name="T18" fmla="*/ 3075 w 3845"/>
                <a:gd name="T19" fmla="*/ 1016 h 6343"/>
                <a:gd name="T20" fmla="*/ 3075 w 3845"/>
                <a:gd name="T21" fmla="*/ 1016 h 6343"/>
                <a:gd name="T22" fmla="*/ 2855 w 3845"/>
                <a:gd name="T23" fmla="*/ 1290 h 6343"/>
                <a:gd name="T24" fmla="*/ 2059 w 3845"/>
                <a:gd name="T25" fmla="*/ 0 h 6343"/>
                <a:gd name="T26" fmla="*/ 0 w 3845"/>
                <a:gd name="T27" fmla="*/ 2704 h 6343"/>
                <a:gd name="T28" fmla="*/ 1427 w 3845"/>
                <a:gd name="T29" fmla="*/ 6342 h 6343"/>
                <a:gd name="T30" fmla="*/ 3844 w 3845"/>
                <a:gd name="T31" fmla="*/ 2883 h 6343"/>
                <a:gd name="T32" fmla="*/ 2965 w 3845"/>
                <a:gd name="T33" fmla="*/ 1468 h 6343"/>
                <a:gd name="T34" fmla="*/ 3226 w 3845"/>
                <a:gd name="T35" fmla="*/ 1125 h 6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5" h="6343">
                  <a:moveTo>
                    <a:pt x="3226" y="1125"/>
                  </a:moveTo>
                  <a:lnTo>
                    <a:pt x="3226" y="1125"/>
                  </a:lnTo>
                  <a:cubicBezTo>
                    <a:pt x="3281" y="1057"/>
                    <a:pt x="3349" y="1043"/>
                    <a:pt x="3405" y="1030"/>
                  </a:cubicBezTo>
                  <a:cubicBezTo>
                    <a:pt x="3459" y="1016"/>
                    <a:pt x="3514" y="1002"/>
                    <a:pt x="3542" y="947"/>
                  </a:cubicBezTo>
                  <a:cubicBezTo>
                    <a:pt x="3597" y="892"/>
                    <a:pt x="3624" y="823"/>
                    <a:pt x="3624" y="768"/>
                  </a:cubicBezTo>
                  <a:cubicBezTo>
                    <a:pt x="3611" y="713"/>
                    <a:pt x="3597" y="659"/>
                    <a:pt x="3500" y="590"/>
                  </a:cubicBezTo>
                  <a:cubicBezTo>
                    <a:pt x="3418" y="521"/>
                    <a:pt x="3349" y="521"/>
                    <a:pt x="3294" y="535"/>
                  </a:cubicBezTo>
                  <a:cubicBezTo>
                    <a:pt x="3240" y="549"/>
                    <a:pt x="3185" y="590"/>
                    <a:pt x="3144" y="645"/>
                  </a:cubicBezTo>
                  <a:cubicBezTo>
                    <a:pt x="3116" y="686"/>
                    <a:pt x="3103" y="741"/>
                    <a:pt x="3103" y="810"/>
                  </a:cubicBezTo>
                  <a:cubicBezTo>
                    <a:pt x="3103" y="865"/>
                    <a:pt x="3116" y="933"/>
                    <a:pt x="3075" y="1016"/>
                  </a:cubicBezTo>
                  <a:lnTo>
                    <a:pt x="3075" y="1016"/>
                  </a:lnTo>
                  <a:cubicBezTo>
                    <a:pt x="2855" y="1290"/>
                    <a:pt x="2855" y="1290"/>
                    <a:pt x="2855" y="1290"/>
                  </a:cubicBezTo>
                  <a:cubicBezTo>
                    <a:pt x="2059" y="0"/>
                    <a:pt x="2059" y="0"/>
                    <a:pt x="2059" y="0"/>
                  </a:cubicBezTo>
                  <a:cubicBezTo>
                    <a:pt x="865" y="1592"/>
                    <a:pt x="0" y="2704"/>
                    <a:pt x="0" y="2704"/>
                  </a:cubicBezTo>
                  <a:cubicBezTo>
                    <a:pt x="1427" y="6342"/>
                    <a:pt x="1427" y="6342"/>
                    <a:pt x="1427" y="6342"/>
                  </a:cubicBezTo>
                  <a:cubicBezTo>
                    <a:pt x="1427" y="6342"/>
                    <a:pt x="2526" y="4722"/>
                    <a:pt x="3844" y="2883"/>
                  </a:cubicBezTo>
                  <a:cubicBezTo>
                    <a:pt x="2965" y="1468"/>
                    <a:pt x="2965" y="1468"/>
                    <a:pt x="2965" y="1468"/>
                  </a:cubicBezTo>
                  <a:lnTo>
                    <a:pt x="3226" y="1125"/>
                  </a:ln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52" name="Freeform 11"/>
            <p:cNvSpPr>
              <a:spLocks noChangeArrowheads="1"/>
            </p:cNvSpPr>
            <p:nvPr/>
          </p:nvSpPr>
          <p:spPr bwMode="auto">
            <a:xfrm>
              <a:off x="9305619" y="9128125"/>
              <a:ext cx="2282760" cy="3675063"/>
            </a:xfrm>
            <a:custGeom>
              <a:avLst/>
              <a:gdLst>
                <a:gd name="T0" fmla="*/ 1126 w 3804"/>
                <a:gd name="T1" fmla="*/ 1221 h 6123"/>
                <a:gd name="T2" fmla="*/ 1126 w 3804"/>
                <a:gd name="T3" fmla="*/ 1221 h 6123"/>
                <a:gd name="T4" fmla="*/ 866 w 3804"/>
                <a:gd name="T5" fmla="*/ 974 h 6123"/>
                <a:gd name="T6" fmla="*/ 811 w 3804"/>
                <a:gd name="T7" fmla="*/ 783 h 6123"/>
                <a:gd name="T8" fmla="*/ 742 w 3804"/>
                <a:gd name="T9" fmla="*/ 631 h 6123"/>
                <a:gd name="T10" fmla="*/ 577 w 3804"/>
                <a:gd name="T11" fmla="*/ 536 h 6123"/>
                <a:gd name="T12" fmla="*/ 385 w 3804"/>
                <a:gd name="T13" fmla="*/ 631 h 6123"/>
                <a:gd name="T14" fmla="*/ 289 w 3804"/>
                <a:gd name="T15" fmla="*/ 824 h 6123"/>
                <a:gd name="T16" fmla="*/ 385 w 3804"/>
                <a:gd name="T17" fmla="*/ 989 h 6123"/>
                <a:gd name="T18" fmla="*/ 536 w 3804"/>
                <a:gd name="T19" fmla="*/ 1057 h 6123"/>
                <a:gd name="T20" fmla="*/ 742 w 3804"/>
                <a:gd name="T21" fmla="*/ 1112 h 6123"/>
                <a:gd name="T22" fmla="*/ 742 w 3804"/>
                <a:gd name="T23" fmla="*/ 1112 h 6123"/>
                <a:gd name="T24" fmla="*/ 1017 w 3804"/>
                <a:gd name="T25" fmla="*/ 1373 h 6123"/>
                <a:gd name="T26" fmla="*/ 0 w 3804"/>
                <a:gd name="T27" fmla="*/ 2718 h 6123"/>
                <a:gd name="T28" fmla="*/ 3048 w 3804"/>
                <a:gd name="T29" fmla="*/ 6122 h 6123"/>
                <a:gd name="T30" fmla="*/ 3803 w 3804"/>
                <a:gd name="T31" fmla="*/ 2168 h 6123"/>
                <a:gd name="T32" fmla="*/ 2046 w 3804"/>
                <a:gd name="T33" fmla="*/ 0 h 6123"/>
                <a:gd name="T34" fmla="*/ 1126 w 3804"/>
                <a:gd name="T35" fmla="*/ 1221 h 6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04" h="6123">
                  <a:moveTo>
                    <a:pt x="1126" y="1221"/>
                  </a:moveTo>
                  <a:lnTo>
                    <a:pt x="1126" y="1221"/>
                  </a:lnTo>
                  <a:cubicBezTo>
                    <a:pt x="866" y="974"/>
                    <a:pt x="866" y="974"/>
                    <a:pt x="866" y="974"/>
                  </a:cubicBezTo>
                  <a:cubicBezTo>
                    <a:pt x="811" y="920"/>
                    <a:pt x="811" y="837"/>
                    <a:pt x="811" y="783"/>
                  </a:cubicBezTo>
                  <a:cubicBezTo>
                    <a:pt x="797" y="727"/>
                    <a:pt x="783" y="672"/>
                    <a:pt x="742" y="631"/>
                  </a:cubicBezTo>
                  <a:cubicBezTo>
                    <a:pt x="687" y="576"/>
                    <a:pt x="632" y="549"/>
                    <a:pt x="577" y="536"/>
                  </a:cubicBezTo>
                  <a:cubicBezTo>
                    <a:pt x="523" y="536"/>
                    <a:pt x="454" y="549"/>
                    <a:pt x="385" y="631"/>
                  </a:cubicBezTo>
                  <a:cubicBezTo>
                    <a:pt x="303" y="700"/>
                    <a:pt x="289" y="769"/>
                    <a:pt x="289" y="824"/>
                  </a:cubicBezTo>
                  <a:cubicBezTo>
                    <a:pt x="303" y="878"/>
                    <a:pt x="330" y="933"/>
                    <a:pt x="385" y="989"/>
                  </a:cubicBezTo>
                  <a:cubicBezTo>
                    <a:pt x="426" y="1029"/>
                    <a:pt x="481" y="1043"/>
                    <a:pt x="536" y="1057"/>
                  </a:cubicBezTo>
                  <a:cubicBezTo>
                    <a:pt x="605" y="1057"/>
                    <a:pt x="673" y="1057"/>
                    <a:pt x="742" y="1112"/>
                  </a:cubicBezTo>
                  <a:lnTo>
                    <a:pt x="742" y="1112"/>
                  </a:lnTo>
                  <a:cubicBezTo>
                    <a:pt x="1017" y="1373"/>
                    <a:pt x="1017" y="1373"/>
                    <a:pt x="1017" y="1373"/>
                  </a:cubicBezTo>
                  <a:cubicBezTo>
                    <a:pt x="0" y="2718"/>
                    <a:pt x="0" y="2718"/>
                    <a:pt x="0" y="2718"/>
                  </a:cubicBezTo>
                  <a:cubicBezTo>
                    <a:pt x="975" y="3885"/>
                    <a:pt x="1991" y="5011"/>
                    <a:pt x="3048" y="6122"/>
                  </a:cubicBezTo>
                  <a:cubicBezTo>
                    <a:pt x="3803" y="2168"/>
                    <a:pt x="3803" y="2168"/>
                    <a:pt x="3803" y="2168"/>
                  </a:cubicBezTo>
                  <a:cubicBezTo>
                    <a:pt x="3474" y="1674"/>
                    <a:pt x="2828" y="906"/>
                    <a:pt x="2046" y="0"/>
                  </a:cubicBezTo>
                  <a:lnTo>
                    <a:pt x="1126" y="1221"/>
                  </a:ln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sp>
          <p:nvSpPr>
            <p:cNvPr id="53" name="Freeform 12"/>
            <p:cNvSpPr>
              <a:spLocks noChangeArrowheads="1"/>
            </p:cNvSpPr>
            <p:nvPr/>
          </p:nvSpPr>
          <p:spPr bwMode="auto">
            <a:xfrm>
              <a:off x="11667732" y="9466793"/>
              <a:ext cx="50257" cy="7938"/>
            </a:xfrm>
            <a:custGeom>
              <a:avLst/>
              <a:gdLst>
                <a:gd name="T0" fmla="*/ 0 w 83"/>
                <a:gd name="T1" fmla="*/ 13 h 14"/>
                <a:gd name="T2" fmla="*/ 0 w 83"/>
                <a:gd name="T3" fmla="*/ 13 h 14"/>
              </a:gdLst>
              <a:ahLst/>
              <a:cxnLst>
                <a:cxn ang="0">
                  <a:pos x="T0" y="T1"/>
                </a:cxn>
                <a:cxn ang="0">
                  <a:pos x="T2" y="T3"/>
                </a:cxn>
              </a:cxnLst>
              <a:rect l="0" t="0" r="r" b="b"/>
              <a:pathLst>
                <a:path w="83" h="14">
                  <a:moveTo>
                    <a:pt x="0" y="13"/>
                  </a:moveTo>
                  <a:cubicBezTo>
                    <a:pt x="0" y="13"/>
                    <a:pt x="82" y="0"/>
                    <a:pt x="0" y="13"/>
                  </a:cubicBezTo>
                </a:path>
              </a:pathLst>
            </a:custGeom>
            <a:grpFill/>
            <a:ln>
              <a:noFill/>
            </a:ln>
            <a:effectLst/>
          </p:spPr>
          <p:txBody>
            <a:bodyPr wrap="none" lIns="76183" tIns="38091" rIns="76183" bIns="38091" anchor="ctr"/>
            <a:lstStyle/>
            <a:p>
              <a:endParaRPr lang="en-US" sz="1800" dirty="0">
                <a:latin typeface="微软雅黑" panose="020B0503020204020204" charset="-122"/>
              </a:endParaRPr>
            </a:p>
          </p:txBody>
        </p:sp>
      </p:grpSp>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7"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3557">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8"/>
          <p:cNvSpPr/>
          <p:nvPr/>
        </p:nvSpPr>
        <p:spPr>
          <a:xfrm>
            <a:off x="8844486" y="1052868"/>
            <a:ext cx="739737" cy="7399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a typeface="微软雅黑" panose="020B0503020204020204" charset="-122"/>
            </a:endParaRPr>
          </a:p>
        </p:txBody>
      </p:sp>
      <p:sp>
        <p:nvSpPr>
          <p:cNvPr id="3" name="Rectangle 81"/>
          <p:cNvSpPr/>
          <p:nvPr/>
        </p:nvSpPr>
        <p:spPr>
          <a:xfrm>
            <a:off x="8847399" y="3732061"/>
            <a:ext cx="739737" cy="7399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a typeface="微软雅黑" panose="020B0503020204020204" charset="-122"/>
            </a:endParaRPr>
          </a:p>
        </p:txBody>
      </p:sp>
      <p:grpSp>
        <p:nvGrpSpPr>
          <p:cNvPr id="4" name="Group 117"/>
          <p:cNvGrpSpPr/>
          <p:nvPr/>
        </p:nvGrpSpPr>
        <p:grpSpPr>
          <a:xfrm>
            <a:off x="8723272" y="1819351"/>
            <a:ext cx="2781652" cy="1435963"/>
            <a:chOff x="6217424" y="2328987"/>
            <a:chExt cx="4816016" cy="1435963"/>
          </a:xfrm>
        </p:grpSpPr>
        <p:sp>
          <p:nvSpPr>
            <p:cNvPr id="5" name="TextBox 118"/>
            <p:cNvSpPr txBox="1"/>
            <p:nvPr/>
          </p:nvSpPr>
          <p:spPr>
            <a:xfrm>
              <a:off x="6217427" y="2328987"/>
              <a:ext cx="3500515" cy="365760"/>
            </a:xfrm>
            <a:prstGeom prst="rect">
              <a:avLst/>
            </a:prstGeom>
            <a:noFill/>
          </p:spPr>
          <p:txBody>
            <a:bodyPr wrap="none" rtlCol="0">
              <a:spAutoFit/>
            </a:bodyPr>
            <a:lstStyle/>
            <a:p>
              <a:pPr algn="l"/>
              <a:r>
                <a:rPr lang="id-ID" sz="1800" b="1" dirty="0">
                  <a:solidFill>
                    <a:schemeClr val="tx2"/>
                  </a:solidFill>
                  <a:latin typeface="微软雅黑" panose="020B0503020204020204" charset="-122"/>
                  <a:ea typeface="微软雅黑" panose="020B0503020204020204" charset="-122"/>
                </a:rPr>
                <a:t>单击此处添加标题</a:t>
              </a:r>
            </a:p>
          </p:txBody>
        </p:sp>
        <p:sp>
          <p:nvSpPr>
            <p:cNvPr id="6" name="TextBox 119"/>
            <p:cNvSpPr txBox="1"/>
            <p:nvPr/>
          </p:nvSpPr>
          <p:spPr>
            <a:xfrm>
              <a:off x="6217424" y="2576230"/>
              <a:ext cx="4816016" cy="1188720"/>
            </a:xfrm>
            <a:prstGeom prst="rect">
              <a:avLst/>
            </a:prstGeom>
            <a:noFill/>
          </p:spPr>
          <p:txBody>
            <a:bodyPr wrap="square" rtlCol="0">
              <a:spAutoFit/>
            </a:bodyPr>
            <a:lstStyle/>
            <a:p>
              <a:pPr>
                <a:lnSpc>
                  <a:spcPct val="150000"/>
                </a:lnSpc>
              </a:pPr>
              <a:r>
                <a:rPr lang="en-US" sz="12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7" name="Group 120"/>
          <p:cNvGrpSpPr/>
          <p:nvPr/>
        </p:nvGrpSpPr>
        <p:grpSpPr>
          <a:xfrm>
            <a:off x="8738278" y="4559884"/>
            <a:ext cx="2766646" cy="1447508"/>
            <a:chOff x="6217425" y="3333319"/>
            <a:chExt cx="4642681" cy="1447508"/>
          </a:xfrm>
        </p:grpSpPr>
        <p:sp>
          <p:nvSpPr>
            <p:cNvPr id="8" name="TextBox 121"/>
            <p:cNvSpPr txBox="1"/>
            <p:nvPr/>
          </p:nvSpPr>
          <p:spPr>
            <a:xfrm>
              <a:off x="6217427" y="3333319"/>
              <a:ext cx="3392829" cy="365760"/>
            </a:xfrm>
            <a:prstGeom prst="rect">
              <a:avLst/>
            </a:prstGeom>
            <a:noFill/>
          </p:spPr>
          <p:txBody>
            <a:bodyPr wrap="none" rtlCol="0">
              <a:spAutoFit/>
            </a:bodyPr>
            <a:lstStyle/>
            <a:p>
              <a:pPr algn="l"/>
              <a:r>
                <a:rPr lang="id-ID" sz="1800" b="1" dirty="0">
                  <a:solidFill>
                    <a:schemeClr val="tx2"/>
                  </a:solidFill>
                  <a:latin typeface="微软雅黑" panose="020B0503020204020204" charset="-122"/>
                  <a:ea typeface="微软雅黑" panose="020B0503020204020204" charset="-122"/>
                </a:rPr>
                <a:t>单击此处添加标题</a:t>
              </a:r>
            </a:p>
          </p:txBody>
        </p:sp>
        <p:sp>
          <p:nvSpPr>
            <p:cNvPr id="9" name="TextBox 122"/>
            <p:cNvSpPr txBox="1"/>
            <p:nvPr/>
          </p:nvSpPr>
          <p:spPr>
            <a:xfrm>
              <a:off x="6217425" y="3592107"/>
              <a:ext cx="4642681" cy="1188720"/>
            </a:xfrm>
            <a:prstGeom prst="rect">
              <a:avLst/>
            </a:prstGeom>
            <a:noFill/>
          </p:spPr>
          <p:txBody>
            <a:bodyPr wrap="square" rtlCol="0">
              <a:spAutoFit/>
            </a:bodyPr>
            <a:lstStyle/>
            <a:p>
              <a:pPr>
                <a:lnSpc>
                  <a:spcPct val="150000"/>
                </a:lnSpc>
              </a:pPr>
              <a:r>
                <a:rPr lang="en-US" sz="12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grpSp>
      <p:sp>
        <p:nvSpPr>
          <p:cNvPr id="10" name="Rectangle 139"/>
          <p:cNvSpPr/>
          <p:nvPr/>
        </p:nvSpPr>
        <p:spPr>
          <a:xfrm>
            <a:off x="2787342" y="1048941"/>
            <a:ext cx="739737" cy="7399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a typeface="微软雅黑" panose="020B0503020204020204" charset="-122"/>
            </a:endParaRPr>
          </a:p>
        </p:txBody>
      </p:sp>
      <p:sp>
        <p:nvSpPr>
          <p:cNvPr id="11" name="Rectangle 140"/>
          <p:cNvSpPr/>
          <p:nvPr/>
        </p:nvSpPr>
        <p:spPr>
          <a:xfrm>
            <a:off x="2778163" y="3717949"/>
            <a:ext cx="739737" cy="7399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1" tIns="45711" rIns="91421" bIns="45711" rtlCol="0" anchor="ctr"/>
          <a:lstStyle/>
          <a:p>
            <a:pPr algn="ctr"/>
            <a:endParaRPr lang="id-ID" sz="1800" dirty="0">
              <a:latin typeface="微软雅黑" panose="020B0503020204020204" charset="-122"/>
              <a:ea typeface="微软雅黑" panose="020B0503020204020204" charset="-122"/>
            </a:endParaRPr>
          </a:p>
        </p:txBody>
      </p:sp>
      <p:grpSp>
        <p:nvGrpSpPr>
          <p:cNvPr id="154" name="Group 153"/>
          <p:cNvGrpSpPr/>
          <p:nvPr/>
        </p:nvGrpSpPr>
        <p:grpSpPr>
          <a:xfrm>
            <a:off x="760725" y="1835483"/>
            <a:ext cx="2846935" cy="1437219"/>
            <a:chOff x="6074860" y="2316186"/>
            <a:chExt cx="4201400" cy="1437219"/>
          </a:xfrm>
        </p:grpSpPr>
        <p:sp>
          <p:nvSpPr>
            <p:cNvPr id="155" name="TextBox 154"/>
            <p:cNvSpPr txBox="1"/>
            <p:nvPr/>
          </p:nvSpPr>
          <p:spPr>
            <a:xfrm>
              <a:off x="7086001" y="2316186"/>
              <a:ext cx="3071844" cy="365760"/>
            </a:xfrm>
            <a:prstGeom prst="rect">
              <a:avLst/>
            </a:prstGeom>
            <a:noFill/>
          </p:spPr>
          <p:txBody>
            <a:bodyPr wrap="square" rtlCol="0">
              <a:spAutoFit/>
            </a:bodyPr>
            <a:lstStyle/>
            <a:p>
              <a:pPr algn="r"/>
              <a:r>
                <a:rPr lang="id-ID" sz="1800" b="1" dirty="0">
                  <a:solidFill>
                    <a:schemeClr val="tx2"/>
                  </a:solidFill>
                  <a:latin typeface="微软雅黑" panose="020B0503020204020204" charset="-122"/>
                  <a:ea typeface="微软雅黑" panose="020B0503020204020204" charset="-122"/>
                </a:rPr>
                <a:t>单击此处添加标题</a:t>
              </a:r>
            </a:p>
          </p:txBody>
        </p:sp>
        <p:sp>
          <p:nvSpPr>
            <p:cNvPr id="156" name="TextBox 155"/>
            <p:cNvSpPr txBox="1"/>
            <p:nvPr/>
          </p:nvSpPr>
          <p:spPr>
            <a:xfrm>
              <a:off x="6074860" y="2564685"/>
              <a:ext cx="4201400" cy="1188720"/>
            </a:xfrm>
            <a:prstGeom prst="rect">
              <a:avLst/>
            </a:prstGeom>
            <a:noFill/>
          </p:spPr>
          <p:txBody>
            <a:bodyPr wrap="square" rtlCol="0">
              <a:spAutoFit/>
            </a:bodyPr>
            <a:lstStyle/>
            <a:p>
              <a:pPr algn="r">
                <a:lnSpc>
                  <a:spcPct val="150000"/>
                </a:lnSpc>
              </a:pPr>
              <a:r>
                <a:rPr lang="en-US" sz="12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grpSp>
      <p:grpSp>
        <p:nvGrpSpPr>
          <p:cNvPr id="169" name="Group 168"/>
          <p:cNvGrpSpPr/>
          <p:nvPr/>
        </p:nvGrpSpPr>
        <p:grpSpPr>
          <a:xfrm>
            <a:off x="760725" y="4580999"/>
            <a:ext cx="2871166" cy="1437219"/>
            <a:chOff x="5982539" y="2316186"/>
            <a:chExt cx="4293721" cy="1437219"/>
          </a:xfrm>
        </p:grpSpPr>
        <p:sp>
          <p:nvSpPr>
            <p:cNvPr id="170" name="TextBox 169"/>
            <p:cNvSpPr txBox="1"/>
            <p:nvPr/>
          </p:nvSpPr>
          <p:spPr>
            <a:xfrm>
              <a:off x="6470595" y="2316186"/>
              <a:ext cx="3687131" cy="365760"/>
            </a:xfrm>
            <a:prstGeom prst="rect">
              <a:avLst/>
            </a:prstGeom>
            <a:noFill/>
          </p:spPr>
          <p:txBody>
            <a:bodyPr wrap="square" rtlCol="0">
              <a:spAutoFit/>
            </a:bodyPr>
            <a:lstStyle/>
            <a:p>
              <a:pPr algn="r"/>
              <a:r>
                <a:rPr lang="id-ID" sz="1800" b="1" dirty="0">
                  <a:solidFill>
                    <a:schemeClr val="tx2"/>
                  </a:solidFill>
                  <a:latin typeface="微软雅黑" panose="020B0503020204020204" charset="-122"/>
                  <a:ea typeface="微软雅黑" panose="020B0503020204020204" charset="-122"/>
                </a:rPr>
                <a:t>单击此处添加标题</a:t>
              </a:r>
            </a:p>
          </p:txBody>
        </p:sp>
        <p:sp>
          <p:nvSpPr>
            <p:cNvPr id="171" name="TextBox 170"/>
            <p:cNvSpPr txBox="1"/>
            <p:nvPr/>
          </p:nvSpPr>
          <p:spPr>
            <a:xfrm>
              <a:off x="5982539" y="2564685"/>
              <a:ext cx="4293721" cy="1188720"/>
            </a:xfrm>
            <a:prstGeom prst="rect">
              <a:avLst/>
            </a:prstGeom>
            <a:noFill/>
          </p:spPr>
          <p:txBody>
            <a:bodyPr wrap="square" rtlCol="0">
              <a:spAutoFit/>
            </a:bodyPr>
            <a:lstStyle/>
            <a:p>
              <a:pPr algn="r">
                <a:lnSpc>
                  <a:spcPct val="150000"/>
                </a:lnSpc>
              </a:pPr>
              <a:r>
                <a:rPr lang="en-US" sz="12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grpSp>
      <p:sp>
        <p:nvSpPr>
          <p:cNvPr id="12" name="AutoShape 124"/>
          <p:cNvSpPr/>
          <p:nvPr/>
        </p:nvSpPr>
        <p:spPr bwMode="auto">
          <a:xfrm>
            <a:off x="2926368" y="1233718"/>
            <a:ext cx="460229" cy="3678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13" name="AutoShape 122"/>
          <p:cNvSpPr/>
          <p:nvPr/>
        </p:nvSpPr>
        <p:spPr bwMode="auto">
          <a:xfrm>
            <a:off x="9007506" y="3871501"/>
            <a:ext cx="407262" cy="4481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14" name="AutoShape 123"/>
          <p:cNvSpPr/>
          <p:nvPr/>
        </p:nvSpPr>
        <p:spPr bwMode="auto">
          <a:xfrm>
            <a:off x="9020099" y="1197462"/>
            <a:ext cx="407262" cy="4481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15" name="AutoShape 38"/>
          <p:cNvSpPr/>
          <p:nvPr/>
        </p:nvSpPr>
        <p:spPr bwMode="auto">
          <a:xfrm>
            <a:off x="2962101" y="3927956"/>
            <a:ext cx="330980" cy="3323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微软雅黑" panose="020B0503020204020204" charset="-122"/>
              <a:ea typeface="微软雅黑" panose="020B0503020204020204" charset="-122"/>
              <a:cs typeface="Gill Sans" charset="0"/>
              <a:sym typeface="Gill Sans" charset="0"/>
            </a:endParaRPr>
          </a:p>
        </p:txBody>
      </p:sp>
      <p:sp>
        <p:nvSpPr>
          <p:cNvPr id="16" name="Freeform 43"/>
          <p:cNvSpPr>
            <a:spLocks noChangeArrowheads="1"/>
          </p:cNvSpPr>
          <p:nvPr/>
        </p:nvSpPr>
        <p:spPr bwMode="auto">
          <a:xfrm>
            <a:off x="6096943" y="1674028"/>
            <a:ext cx="1416717" cy="1372313"/>
          </a:xfrm>
          <a:custGeom>
            <a:avLst/>
            <a:gdLst>
              <a:gd name="T0" fmla="*/ 4968 w 6000"/>
              <a:gd name="T1" fmla="*/ 3500 h 5814"/>
              <a:gd name="T2" fmla="*/ 4968 w 6000"/>
              <a:gd name="T3" fmla="*/ 3500 h 5814"/>
              <a:gd name="T4" fmla="*/ 5999 w 6000"/>
              <a:gd name="T5" fmla="*/ 2469 h 5814"/>
              <a:gd name="T6" fmla="*/ 5999 w 6000"/>
              <a:gd name="T7" fmla="*/ 2469 h 5814"/>
              <a:gd name="T8" fmla="*/ 0 w 6000"/>
              <a:gd name="T9" fmla="*/ 0 h 5814"/>
              <a:gd name="T10" fmla="*/ 0 w 6000"/>
              <a:gd name="T11" fmla="*/ 4688 h 5814"/>
              <a:gd name="T12" fmla="*/ 2656 w 6000"/>
              <a:gd name="T13" fmla="*/ 5813 h 5814"/>
              <a:gd name="T14" fmla="*/ 2656 w 6000"/>
              <a:gd name="T15" fmla="*/ 5813 h 5814"/>
              <a:gd name="T16" fmla="*/ 3937 w 6000"/>
              <a:gd name="T17" fmla="*/ 4532 h 5814"/>
              <a:gd name="T18" fmla="*/ 4905 w 6000"/>
              <a:gd name="T19" fmla="*/ 4500 h 5814"/>
              <a:gd name="T20" fmla="*/ 4968 w 6000"/>
              <a:gd name="T21" fmla="*/ 3500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0" h="5814">
                <a:moveTo>
                  <a:pt x="4968" y="3500"/>
                </a:moveTo>
                <a:lnTo>
                  <a:pt x="4968" y="3500"/>
                </a:lnTo>
                <a:cubicBezTo>
                  <a:pt x="5999" y="2469"/>
                  <a:pt x="5999" y="2469"/>
                  <a:pt x="5999" y="2469"/>
                </a:cubicBezTo>
                <a:lnTo>
                  <a:pt x="5999" y="2469"/>
                </a:lnTo>
                <a:cubicBezTo>
                  <a:pt x="4343" y="813"/>
                  <a:pt x="2156" y="0"/>
                  <a:pt x="0" y="0"/>
                </a:cubicBezTo>
                <a:cubicBezTo>
                  <a:pt x="0" y="4688"/>
                  <a:pt x="0" y="4688"/>
                  <a:pt x="0" y="4688"/>
                </a:cubicBezTo>
                <a:cubicBezTo>
                  <a:pt x="968" y="4688"/>
                  <a:pt x="1937" y="5063"/>
                  <a:pt x="2656" y="5813"/>
                </a:cubicBezTo>
                <a:lnTo>
                  <a:pt x="2656" y="5813"/>
                </a:lnTo>
                <a:cubicBezTo>
                  <a:pt x="3937" y="4532"/>
                  <a:pt x="3937" y="4532"/>
                  <a:pt x="3937" y="4532"/>
                </a:cubicBezTo>
                <a:cubicBezTo>
                  <a:pt x="4905" y="4500"/>
                  <a:pt x="4905" y="4500"/>
                  <a:pt x="4905" y="4500"/>
                </a:cubicBezTo>
                <a:lnTo>
                  <a:pt x="4968" y="3500"/>
                </a:lnTo>
              </a:path>
            </a:pathLst>
          </a:custGeom>
          <a:solidFill>
            <a:schemeClr val="accent2"/>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17" name="Freeform 44"/>
          <p:cNvSpPr>
            <a:spLocks noChangeArrowheads="1"/>
          </p:cNvSpPr>
          <p:nvPr/>
        </p:nvSpPr>
        <p:spPr bwMode="auto">
          <a:xfrm>
            <a:off x="4687514" y="1669484"/>
            <a:ext cx="1570774" cy="1372313"/>
          </a:xfrm>
          <a:custGeom>
            <a:avLst/>
            <a:gdLst>
              <a:gd name="T0" fmla="*/ 5968 w 6656"/>
              <a:gd name="T1" fmla="*/ 1438 h 5814"/>
              <a:gd name="T2" fmla="*/ 5968 w 6656"/>
              <a:gd name="T3" fmla="*/ 1438 h 5814"/>
              <a:gd name="T4" fmla="*/ 5968 w 6656"/>
              <a:gd name="T5" fmla="*/ 0 h 5814"/>
              <a:gd name="T6" fmla="*/ 5968 w 6656"/>
              <a:gd name="T7" fmla="*/ 0 h 5814"/>
              <a:gd name="T8" fmla="*/ 0 w 6656"/>
              <a:gd name="T9" fmla="*/ 2469 h 5814"/>
              <a:gd name="T10" fmla="*/ 3312 w 6656"/>
              <a:gd name="T11" fmla="*/ 5813 h 5814"/>
              <a:gd name="T12" fmla="*/ 5968 w 6656"/>
              <a:gd name="T13" fmla="*/ 4688 h 5814"/>
              <a:gd name="T14" fmla="*/ 5968 w 6656"/>
              <a:gd name="T15" fmla="*/ 4688 h 5814"/>
              <a:gd name="T16" fmla="*/ 5968 w 6656"/>
              <a:gd name="T17" fmla="*/ 2907 h 5814"/>
              <a:gd name="T18" fmla="*/ 6655 w 6656"/>
              <a:gd name="T19" fmla="*/ 2188 h 5814"/>
              <a:gd name="T20" fmla="*/ 5968 w 6656"/>
              <a:gd name="T21" fmla="*/ 1438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56" h="5814">
                <a:moveTo>
                  <a:pt x="5968" y="1438"/>
                </a:moveTo>
                <a:lnTo>
                  <a:pt x="5968" y="1438"/>
                </a:lnTo>
                <a:cubicBezTo>
                  <a:pt x="5968" y="0"/>
                  <a:pt x="5968" y="0"/>
                  <a:pt x="5968" y="0"/>
                </a:cubicBezTo>
                <a:lnTo>
                  <a:pt x="5968" y="0"/>
                </a:lnTo>
                <a:cubicBezTo>
                  <a:pt x="3625" y="0"/>
                  <a:pt x="1531" y="938"/>
                  <a:pt x="0" y="2469"/>
                </a:cubicBezTo>
                <a:cubicBezTo>
                  <a:pt x="3312" y="5813"/>
                  <a:pt x="3312" y="5813"/>
                  <a:pt x="3312" y="5813"/>
                </a:cubicBezTo>
                <a:cubicBezTo>
                  <a:pt x="4000" y="5125"/>
                  <a:pt x="4937" y="4688"/>
                  <a:pt x="5968" y="4688"/>
                </a:cubicBezTo>
                <a:lnTo>
                  <a:pt x="5968" y="4688"/>
                </a:lnTo>
                <a:cubicBezTo>
                  <a:pt x="5968" y="2907"/>
                  <a:pt x="5968" y="2907"/>
                  <a:pt x="5968" y="2907"/>
                </a:cubicBezTo>
                <a:cubicBezTo>
                  <a:pt x="6655" y="2188"/>
                  <a:pt x="6655" y="2188"/>
                  <a:pt x="6655" y="2188"/>
                </a:cubicBezTo>
                <a:lnTo>
                  <a:pt x="5968" y="1438"/>
                </a:lnTo>
              </a:path>
            </a:pathLst>
          </a:custGeom>
          <a:solidFill>
            <a:schemeClr val="accent1"/>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18" name="Freeform 45"/>
          <p:cNvSpPr>
            <a:spLocks noChangeArrowheads="1"/>
          </p:cNvSpPr>
          <p:nvPr/>
        </p:nvSpPr>
        <p:spPr bwMode="auto">
          <a:xfrm>
            <a:off x="4097302" y="2252561"/>
            <a:ext cx="1371956" cy="1417085"/>
          </a:xfrm>
          <a:custGeom>
            <a:avLst/>
            <a:gdLst>
              <a:gd name="T0" fmla="*/ 0 w 5814"/>
              <a:gd name="T1" fmla="*/ 6000 h 6001"/>
              <a:gd name="T2" fmla="*/ 0 w 5814"/>
              <a:gd name="T3" fmla="*/ 6000 h 6001"/>
              <a:gd name="T4" fmla="*/ 4719 w 5814"/>
              <a:gd name="T5" fmla="*/ 6000 h 6001"/>
              <a:gd name="T6" fmla="*/ 5813 w 5814"/>
              <a:gd name="T7" fmla="*/ 3344 h 6001"/>
              <a:gd name="T8" fmla="*/ 4532 w 5814"/>
              <a:gd name="T9" fmla="*/ 2063 h 6001"/>
              <a:gd name="T10" fmla="*/ 4501 w 5814"/>
              <a:gd name="T11" fmla="*/ 1031 h 6001"/>
              <a:gd name="T12" fmla="*/ 3532 w 5814"/>
              <a:gd name="T13" fmla="*/ 1031 h 6001"/>
              <a:gd name="T14" fmla="*/ 2501 w 5814"/>
              <a:gd name="T15" fmla="*/ 0 h 6001"/>
              <a:gd name="T16" fmla="*/ 0 w 5814"/>
              <a:gd name="T17" fmla="*/ 6000 h 6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001">
                <a:moveTo>
                  <a:pt x="0" y="6000"/>
                </a:moveTo>
                <a:lnTo>
                  <a:pt x="0" y="6000"/>
                </a:lnTo>
                <a:cubicBezTo>
                  <a:pt x="4719" y="6000"/>
                  <a:pt x="4719" y="6000"/>
                  <a:pt x="4719" y="6000"/>
                </a:cubicBezTo>
                <a:cubicBezTo>
                  <a:pt x="4719" y="5031"/>
                  <a:pt x="5094" y="4063"/>
                  <a:pt x="5813" y="3344"/>
                </a:cubicBezTo>
                <a:cubicBezTo>
                  <a:pt x="4532" y="2063"/>
                  <a:pt x="4532" y="2063"/>
                  <a:pt x="4532" y="2063"/>
                </a:cubicBezTo>
                <a:cubicBezTo>
                  <a:pt x="4501" y="1031"/>
                  <a:pt x="4501" y="1031"/>
                  <a:pt x="4501" y="1031"/>
                </a:cubicBezTo>
                <a:cubicBezTo>
                  <a:pt x="3532" y="1031"/>
                  <a:pt x="3532" y="1031"/>
                  <a:pt x="3532" y="1031"/>
                </a:cubicBezTo>
                <a:cubicBezTo>
                  <a:pt x="2501" y="0"/>
                  <a:pt x="2501" y="0"/>
                  <a:pt x="2501" y="0"/>
                </a:cubicBezTo>
                <a:cubicBezTo>
                  <a:pt x="844" y="1656"/>
                  <a:pt x="0" y="3813"/>
                  <a:pt x="0" y="6000"/>
                </a:cubicBezTo>
              </a:path>
            </a:pathLst>
          </a:custGeom>
          <a:solidFill>
            <a:schemeClr val="accent3"/>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19" name="Freeform 46"/>
          <p:cNvSpPr>
            <a:spLocks noChangeArrowheads="1"/>
          </p:cNvSpPr>
          <p:nvPr/>
        </p:nvSpPr>
        <p:spPr bwMode="auto">
          <a:xfrm>
            <a:off x="4097302" y="3507217"/>
            <a:ext cx="1371956" cy="1571185"/>
          </a:xfrm>
          <a:custGeom>
            <a:avLst/>
            <a:gdLst>
              <a:gd name="T0" fmla="*/ 2501 w 5814"/>
              <a:gd name="T1" fmla="*/ 6655 h 6656"/>
              <a:gd name="T2" fmla="*/ 2501 w 5814"/>
              <a:gd name="T3" fmla="*/ 6655 h 6656"/>
              <a:gd name="T4" fmla="*/ 5813 w 5814"/>
              <a:gd name="T5" fmla="*/ 3342 h 6656"/>
              <a:gd name="T6" fmla="*/ 4719 w 5814"/>
              <a:gd name="T7" fmla="*/ 687 h 6656"/>
              <a:gd name="T8" fmla="*/ 2907 w 5814"/>
              <a:gd name="T9" fmla="*/ 687 h 6656"/>
              <a:gd name="T10" fmla="*/ 2157 w 5814"/>
              <a:gd name="T11" fmla="*/ 0 h 6656"/>
              <a:gd name="T12" fmla="*/ 1469 w 5814"/>
              <a:gd name="T13" fmla="*/ 687 h 6656"/>
              <a:gd name="T14" fmla="*/ 0 w 5814"/>
              <a:gd name="T15" fmla="*/ 687 h 6656"/>
              <a:gd name="T16" fmla="*/ 2501 w 5814"/>
              <a:gd name="T17" fmla="*/ 6655 h 6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656">
                <a:moveTo>
                  <a:pt x="2501" y="6655"/>
                </a:moveTo>
                <a:lnTo>
                  <a:pt x="2501" y="6655"/>
                </a:lnTo>
                <a:cubicBezTo>
                  <a:pt x="5813" y="3342"/>
                  <a:pt x="5813" y="3342"/>
                  <a:pt x="5813" y="3342"/>
                </a:cubicBezTo>
                <a:cubicBezTo>
                  <a:pt x="5126" y="2655"/>
                  <a:pt x="4719" y="1717"/>
                  <a:pt x="4719" y="687"/>
                </a:cubicBezTo>
                <a:cubicBezTo>
                  <a:pt x="2907" y="687"/>
                  <a:pt x="2907" y="687"/>
                  <a:pt x="2907" y="687"/>
                </a:cubicBezTo>
                <a:cubicBezTo>
                  <a:pt x="2157" y="0"/>
                  <a:pt x="2157" y="0"/>
                  <a:pt x="2157" y="0"/>
                </a:cubicBezTo>
                <a:cubicBezTo>
                  <a:pt x="1469" y="687"/>
                  <a:pt x="1469" y="687"/>
                  <a:pt x="1469" y="687"/>
                </a:cubicBezTo>
                <a:cubicBezTo>
                  <a:pt x="0" y="687"/>
                  <a:pt x="0" y="687"/>
                  <a:pt x="0" y="687"/>
                </a:cubicBezTo>
                <a:cubicBezTo>
                  <a:pt x="0" y="2999"/>
                  <a:pt x="969" y="5123"/>
                  <a:pt x="2501" y="6655"/>
                </a:cubicBezTo>
              </a:path>
            </a:pathLst>
          </a:custGeom>
          <a:solidFill>
            <a:schemeClr val="accent2"/>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20" name="Freeform 47"/>
          <p:cNvSpPr>
            <a:spLocks noChangeArrowheads="1"/>
          </p:cNvSpPr>
          <p:nvPr/>
        </p:nvSpPr>
        <p:spPr bwMode="auto">
          <a:xfrm>
            <a:off x="4687514" y="4296454"/>
            <a:ext cx="1409430" cy="1372313"/>
          </a:xfrm>
          <a:custGeom>
            <a:avLst/>
            <a:gdLst>
              <a:gd name="T0" fmla="*/ 5968 w 5969"/>
              <a:gd name="T1" fmla="*/ 5813 h 5814"/>
              <a:gd name="T2" fmla="*/ 5968 w 5969"/>
              <a:gd name="T3" fmla="*/ 5813 h 5814"/>
              <a:gd name="T4" fmla="*/ 5968 w 5969"/>
              <a:gd name="T5" fmla="*/ 1094 h 5814"/>
              <a:gd name="T6" fmla="*/ 3312 w 5969"/>
              <a:gd name="T7" fmla="*/ 0 h 5814"/>
              <a:gd name="T8" fmla="*/ 2031 w 5969"/>
              <a:gd name="T9" fmla="*/ 1250 h 5814"/>
              <a:gd name="T10" fmla="*/ 1031 w 5969"/>
              <a:gd name="T11" fmla="*/ 1313 h 5814"/>
              <a:gd name="T12" fmla="*/ 1031 w 5969"/>
              <a:gd name="T13" fmla="*/ 2282 h 5814"/>
              <a:gd name="T14" fmla="*/ 0 w 5969"/>
              <a:gd name="T15" fmla="*/ 3313 h 5814"/>
              <a:gd name="T16" fmla="*/ 5968 w 5969"/>
              <a:gd name="T17" fmla="*/ 58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9" h="5814">
                <a:moveTo>
                  <a:pt x="5968" y="5813"/>
                </a:moveTo>
                <a:lnTo>
                  <a:pt x="5968" y="5813"/>
                </a:lnTo>
                <a:cubicBezTo>
                  <a:pt x="5968" y="1094"/>
                  <a:pt x="5968" y="1094"/>
                  <a:pt x="5968" y="1094"/>
                </a:cubicBezTo>
                <a:cubicBezTo>
                  <a:pt x="5000" y="1094"/>
                  <a:pt x="4062" y="719"/>
                  <a:pt x="3312" y="0"/>
                </a:cubicBezTo>
                <a:cubicBezTo>
                  <a:pt x="2031" y="1250"/>
                  <a:pt x="2031" y="1250"/>
                  <a:pt x="2031" y="1250"/>
                </a:cubicBezTo>
                <a:cubicBezTo>
                  <a:pt x="1031" y="1313"/>
                  <a:pt x="1031" y="1313"/>
                  <a:pt x="1031" y="1313"/>
                </a:cubicBezTo>
                <a:cubicBezTo>
                  <a:pt x="1031" y="2282"/>
                  <a:pt x="1031" y="2282"/>
                  <a:pt x="1031" y="2282"/>
                </a:cubicBezTo>
                <a:cubicBezTo>
                  <a:pt x="0" y="3313"/>
                  <a:pt x="0" y="3313"/>
                  <a:pt x="0" y="3313"/>
                </a:cubicBezTo>
                <a:cubicBezTo>
                  <a:pt x="1625" y="4969"/>
                  <a:pt x="3812" y="5813"/>
                  <a:pt x="5968" y="5813"/>
                </a:cubicBezTo>
              </a:path>
            </a:pathLst>
          </a:custGeom>
          <a:solidFill>
            <a:schemeClr val="accent1"/>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21" name="Freeform 48"/>
          <p:cNvSpPr>
            <a:spLocks noChangeArrowheads="1"/>
          </p:cNvSpPr>
          <p:nvPr/>
        </p:nvSpPr>
        <p:spPr bwMode="auto">
          <a:xfrm>
            <a:off x="5933515" y="4296454"/>
            <a:ext cx="1578063" cy="1372313"/>
          </a:xfrm>
          <a:custGeom>
            <a:avLst/>
            <a:gdLst>
              <a:gd name="T0" fmla="*/ 6686 w 6687"/>
              <a:gd name="T1" fmla="*/ 3313 h 5814"/>
              <a:gd name="T2" fmla="*/ 6686 w 6687"/>
              <a:gd name="T3" fmla="*/ 3313 h 5814"/>
              <a:gd name="T4" fmla="*/ 3343 w 6687"/>
              <a:gd name="T5" fmla="*/ 0 h 5814"/>
              <a:gd name="T6" fmla="*/ 687 w 6687"/>
              <a:gd name="T7" fmla="*/ 1094 h 5814"/>
              <a:gd name="T8" fmla="*/ 687 w 6687"/>
              <a:gd name="T9" fmla="*/ 2907 h 5814"/>
              <a:gd name="T10" fmla="*/ 0 w 6687"/>
              <a:gd name="T11" fmla="*/ 3625 h 5814"/>
              <a:gd name="T12" fmla="*/ 687 w 6687"/>
              <a:gd name="T13" fmla="*/ 4344 h 5814"/>
              <a:gd name="T14" fmla="*/ 687 w 6687"/>
              <a:gd name="T15" fmla="*/ 5813 h 5814"/>
              <a:gd name="T16" fmla="*/ 6686 w 6687"/>
              <a:gd name="T17" fmla="*/ 33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7" h="5814">
                <a:moveTo>
                  <a:pt x="6686" y="3313"/>
                </a:moveTo>
                <a:lnTo>
                  <a:pt x="6686" y="3313"/>
                </a:lnTo>
                <a:cubicBezTo>
                  <a:pt x="3343" y="0"/>
                  <a:pt x="3343" y="0"/>
                  <a:pt x="3343" y="0"/>
                </a:cubicBezTo>
                <a:cubicBezTo>
                  <a:pt x="2655" y="657"/>
                  <a:pt x="1718" y="1094"/>
                  <a:pt x="687" y="1094"/>
                </a:cubicBezTo>
                <a:cubicBezTo>
                  <a:pt x="687" y="2907"/>
                  <a:pt x="687" y="2907"/>
                  <a:pt x="687" y="2907"/>
                </a:cubicBezTo>
                <a:cubicBezTo>
                  <a:pt x="0" y="3625"/>
                  <a:pt x="0" y="3625"/>
                  <a:pt x="0" y="3625"/>
                </a:cubicBezTo>
                <a:cubicBezTo>
                  <a:pt x="687" y="4344"/>
                  <a:pt x="687" y="4344"/>
                  <a:pt x="687" y="4344"/>
                </a:cubicBezTo>
                <a:cubicBezTo>
                  <a:pt x="687" y="5813"/>
                  <a:pt x="687" y="5813"/>
                  <a:pt x="687" y="5813"/>
                </a:cubicBezTo>
                <a:cubicBezTo>
                  <a:pt x="3030" y="5813"/>
                  <a:pt x="5155" y="4844"/>
                  <a:pt x="6686" y="3313"/>
                </a:cubicBezTo>
              </a:path>
            </a:pathLst>
          </a:custGeom>
          <a:solidFill>
            <a:schemeClr val="accent5"/>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22" name="Freeform 49"/>
          <p:cNvSpPr>
            <a:spLocks noChangeArrowheads="1"/>
          </p:cNvSpPr>
          <p:nvPr/>
        </p:nvSpPr>
        <p:spPr bwMode="auto">
          <a:xfrm>
            <a:off x="6722197" y="3671444"/>
            <a:ext cx="1371956" cy="1409797"/>
          </a:xfrm>
          <a:custGeom>
            <a:avLst/>
            <a:gdLst>
              <a:gd name="T0" fmla="*/ 2312 w 5813"/>
              <a:gd name="T1" fmla="*/ 4937 h 5969"/>
              <a:gd name="T2" fmla="*/ 2312 w 5813"/>
              <a:gd name="T3" fmla="*/ 4937 h 5969"/>
              <a:gd name="T4" fmla="*/ 3343 w 5813"/>
              <a:gd name="T5" fmla="*/ 5968 h 5969"/>
              <a:gd name="T6" fmla="*/ 3343 w 5813"/>
              <a:gd name="T7" fmla="*/ 5968 h 5969"/>
              <a:gd name="T8" fmla="*/ 5812 w 5813"/>
              <a:gd name="T9" fmla="*/ 0 h 5969"/>
              <a:gd name="T10" fmla="*/ 1093 w 5813"/>
              <a:gd name="T11" fmla="*/ 0 h 5969"/>
              <a:gd name="T12" fmla="*/ 0 w 5813"/>
              <a:gd name="T13" fmla="*/ 2655 h 5969"/>
              <a:gd name="T14" fmla="*/ 0 w 5813"/>
              <a:gd name="T15" fmla="*/ 2655 h 5969"/>
              <a:gd name="T16" fmla="*/ 1281 w 5813"/>
              <a:gd name="T17" fmla="*/ 3905 h 5969"/>
              <a:gd name="T18" fmla="*/ 1281 w 5813"/>
              <a:gd name="T19" fmla="*/ 4905 h 5969"/>
              <a:gd name="T20" fmla="*/ 2312 w 5813"/>
              <a:gd name="T21" fmla="*/ 4937 h 5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5969">
                <a:moveTo>
                  <a:pt x="2312" y="4937"/>
                </a:moveTo>
                <a:lnTo>
                  <a:pt x="2312" y="4937"/>
                </a:lnTo>
                <a:cubicBezTo>
                  <a:pt x="3343" y="5968"/>
                  <a:pt x="3343" y="5968"/>
                  <a:pt x="3343" y="5968"/>
                </a:cubicBezTo>
                <a:lnTo>
                  <a:pt x="3343" y="5968"/>
                </a:lnTo>
                <a:cubicBezTo>
                  <a:pt x="5000" y="4312"/>
                  <a:pt x="5812" y="2155"/>
                  <a:pt x="5812" y="0"/>
                </a:cubicBezTo>
                <a:cubicBezTo>
                  <a:pt x="1093" y="0"/>
                  <a:pt x="1093" y="0"/>
                  <a:pt x="1093" y="0"/>
                </a:cubicBezTo>
                <a:cubicBezTo>
                  <a:pt x="1093" y="937"/>
                  <a:pt x="750" y="1905"/>
                  <a:pt x="0" y="2655"/>
                </a:cubicBezTo>
                <a:lnTo>
                  <a:pt x="0" y="2655"/>
                </a:lnTo>
                <a:cubicBezTo>
                  <a:pt x="1281" y="3905"/>
                  <a:pt x="1281" y="3905"/>
                  <a:pt x="1281" y="3905"/>
                </a:cubicBezTo>
                <a:cubicBezTo>
                  <a:pt x="1281" y="4905"/>
                  <a:pt x="1281" y="4905"/>
                  <a:pt x="1281" y="4905"/>
                </a:cubicBezTo>
                <a:lnTo>
                  <a:pt x="2312" y="4937"/>
                </a:lnTo>
              </a:path>
            </a:pathLst>
          </a:custGeom>
          <a:solidFill>
            <a:schemeClr val="accent4"/>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23" name="Freeform 50"/>
          <p:cNvSpPr>
            <a:spLocks noChangeArrowheads="1"/>
          </p:cNvSpPr>
          <p:nvPr/>
        </p:nvSpPr>
        <p:spPr bwMode="auto">
          <a:xfrm>
            <a:off x="6723055" y="2257059"/>
            <a:ext cx="1371956" cy="1578472"/>
          </a:xfrm>
          <a:custGeom>
            <a:avLst/>
            <a:gdLst>
              <a:gd name="T0" fmla="*/ 4343 w 5813"/>
              <a:gd name="T1" fmla="*/ 6000 h 6687"/>
              <a:gd name="T2" fmla="*/ 4343 w 5813"/>
              <a:gd name="T3" fmla="*/ 6000 h 6687"/>
              <a:gd name="T4" fmla="*/ 5812 w 5813"/>
              <a:gd name="T5" fmla="*/ 6000 h 6687"/>
              <a:gd name="T6" fmla="*/ 5812 w 5813"/>
              <a:gd name="T7" fmla="*/ 6000 h 6687"/>
              <a:gd name="T8" fmla="*/ 3343 w 5813"/>
              <a:gd name="T9" fmla="*/ 0 h 6687"/>
              <a:gd name="T10" fmla="*/ 0 w 5813"/>
              <a:gd name="T11" fmla="*/ 3344 h 6687"/>
              <a:gd name="T12" fmla="*/ 1093 w 5813"/>
              <a:gd name="T13" fmla="*/ 6000 h 6687"/>
              <a:gd name="T14" fmla="*/ 1093 w 5813"/>
              <a:gd name="T15" fmla="*/ 6000 h 6687"/>
              <a:gd name="T16" fmla="*/ 2906 w 5813"/>
              <a:gd name="T17" fmla="*/ 6000 h 6687"/>
              <a:gd name="T18" fmla="*/ 3625 w 5813"/>
              <a:gd name="T19" fmla="*/ 6686 h 6687"/>
              <a:gd name="T20" fmla="*/ 4343 w 5813"/>
              <a:gd name="T21" fmla="*/ 6000 h 6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6687">
                <a:moveTo>
                  <a:pt x="4343" y="6000"/>
                </a:moveTo>
                <a:lnTo>
                  <a:pt x="4343" y="6000"/>
                </a:lnTo>
                <a:cubicBezTo>
                  <a:pt x="5812" y="6000"/>
                  <a:pt x="5812" y="6000"/>
                  <a:pt x="5812" y="6000"/>
                </a:cubicBezTo>
                <a:lnTo>
                  <a:pt x="5812" y="6000"/>
                </a:lnTo>
                <a:cubicBezTo>
                  <a:pt x="5812" y="3656"/>
                  <a:pt x="4875" y="1531"/>
                  <a:pt x="3343" y="0"/>
                </a:cubicBezTo>
                <a:cubicBezTo>
                  <a:pt x="0" y="3344"/>
                  <a:pt x="0" y="3344"/>
                  <a:pt x="0" y="3344"/>
                </a:cubicBezTo>
                <a:cubicBezTo>
                  <a:pt x="687" y="4000"/>
                  <a:pt x="1093" y="4938"/>
                  <a:pt x="1093" y="6000"/>
                </a:cubicBezTo>
                <a:lnTo>
                  <a:pt x="1093" y="6000"/>
                </a:lnTo>
                <a:cubicBezTo>
                  <a:pt x="2906" y="6000"/>
                  <a:pt x="2906" y="6000"/>
                  <a:pt x="2906" y="6000"/>
                </a:cubicBezTo>
                <a:cubicBezTo>
                  <a:pt x="3625" y="6686"/>
                  <a:pt x="3625" y="6686"/>
                  <a:pt x="3625" y="6686"/>
                </a:cubicBezTo>
                <a:lnTo>
                  <a:pt x="4343" y="6000"/>
                </a:lnTo>
              </a:path>
            </a:pathLst>
          </a:custGeom>
          <a:solidFill>
            <a:schemeClr val="accent3"/>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24" name="Freeform 51"/>
          <p:cNvSpPr>
            <a:spLocks noChangeArrowheads="1"/>
          </p:cNvSpPr>
          <p:nvPr/>
        </p:nvSpPr>
        <p:spPr bwMode="auto">
          <a:xfrm>
            <a:off x="7025460" y="2496203"/>
            <a:ext cx="243580" cy="236354"/>
          </a:xfrm>
          <a:custGeom>
            <a:avLst/>
            <a:gdLst>
              <a:gd name="T0" fmla="*/ 1031 w 1032"/>
              <a:gd name="T1" fmla="*/ 0 h 1001"/>
              <a:gd name="T2" fmla="*/ 968 w 1032"/>
              <a:gd name="T3" fmla="*/ 1000 h 1001"/>
              <a:gd name="T4" fmla="*/ 0 w 1032"/>
              <a:gd name="T5" fmla="*/ 1000 h 1001"/>
              <a:gd name="T6" fmla="*/ 1031 w 1032"/>
              <a:gd name="T7" fmla="*/ 0 h 1001"/>
            </a:gdLst>
            <a:ahLst/>
            <a:cxnLst>
              <a:cxn ang="0">
                <a:pos x="T0" y="T1"/>
              </a:cxn>
              <a:cxn ang="0">
                <a:pos x="T2" y="T3"/>
              </a:cxn>
              <a:cxn ang="0">
                <a:pos x="T4" y="T5"/>
              </a:cxn>
              <a:cxn ang="0">
                <a:pos x="T6" y="T7"/>
              </a:cxn>
            </a:cxnLst>
            <a:rect l="0" t="0" r="r" b="b"/>
            <a:pathLst>
              <a:path w="1032" h="1001">
                <a:moveTo>
                  <a:pt x="1031" y="0"/>
                </a:moveTo>
                <a:lnTo>
                  <a:pt x="968" y="1000"/>
                </a:lnTo>
                <a:lnTo>
                  <a:pt x="0" y="1000"/>
                </a:lnTo>
                <a:lnTo>
                  <a:pt x="1031" y="0"/>
                </a:lnTo>
              </a:path>
            </a:pathLst>
          </a:custGeom>
          <a:solidFill>
            <a:schemeClr val="accent2"/>
          </a:solidFill>
          <a:ln>
            <a:noFill/>
          </a:ln>
          <a:effectLst/>
        </p:spPr>
        <p:txBody>
          <a:bodyPr wrap="none" lIns="121892" tIns="60946" rIns="121892" bIns="60946" anchor="ctr"/>
          <a:lstStyle/>
          <a:p>
            <a:endParaRPr lang="en-US" sz="1800" dirty="0">
              <a:latin typeface="微软雅黑" panose="020B0503020204020204" charset="-122"/>
              <a:ea typeface="微软雅黑" panose="020B0503020204020204" charset="-122"/>
            </a:endParaRPr>
          </a:p>
        </p:txBody>
      </p:sp>
      <p:sp>
        <p:nvSpPr>
          <p:cNvPr id="25" name="Freeform 41"/>
          <p:cNvSpPr>
            <a:spLocks noEditPoints="1"/>
          </p:cNvSpPr>
          <p:nvPr/>
        </p:nvSpPr>
        <p:spPr bwMode="auto">
          <a:xfrm>
            <a:off x="5254893" y="4872967"/>
            <a:ext cx="547472" cy="410868"/>
          </a:xfrm>
          <a:custGeom>
            <a:avLst/>
            <a:gdLst>
              <a:gd name="T0" fmla="*/ 899 w 1092"/>
              <a:gd name="T1" fmla="*/ 20 h 819"/>
              <a:gd name="T2" fmla="*/ 242 w 1092"/>
              <a:gd name="T3" fmla="*/ 0 h 819"/>
              <a:gd name="T4" fmla="*/ 20 w 1092"/>
              <a:gd name="T5" fmla="*/ 193 h 819"/>
              <a:gd name="T6" fmla="*/ 17 w 1092"/>
              <a:gd name="T7" fmla="*/ 287 h 819"/>
              <a:gd name="T8" fmla="*/ 546 w 1092"/>
              <a:gd name="T9" fmla="*/ 819 h 819"/>
              <a:gd name="T10" fmla="*/ 1075 w 1092"/>
              <a:gd name="T11" fmla="*/ 287 h 819"/>
              <a:gd name="T12" fmla="*/ 1072 w 1092"/>
              <a:gd name="T13" fmla="*/ 193 h 819"/>
              <a:gd name="T14" fmla="*/ 470 w 1092"/>
              <a:gd name="T15" fmla="*/ 239 h 819"/>
              <a:gd name="T16" fmla="*/ 622 w 1092"/>
              <a:gd name="T17" fmla="*/ 239 h 819"/>
              <a:gd name="T18" fmla="*/ 666 w 1092"/>
              <a:gd name="T19" fmla="*/ 76 h 819"/>
              <a:gd name="T20" fmla="*/ 648 w 1092"/>
              <a:gd name="T21" fmla="*/ 217 h 819"/>
              <a:gd name="T22" fmla="*/ 444 w 1092"/>
              <a:gd name="T23" fmla="*/ 217 h 819"/>
              <a:gd name="T24" fmla="*/ 426 w 1092"/>
              <a:gd name="T25" fmla="*/ 76 h 819"/>
              <a:gd name="T26" fmla="*/ 444 w 1092"/>
              <a:gd name="T27" fmla="*/ 217 h 819"/>
              <a:gd name="T28" fmla="*/ 546 w 1092"/>
              <a:gd name="T29" fmla="*/ 698 h 819"/>
              <a:gd name="T30" fmla="*/ 631 w 1092"/>
              <a:gd name="T31" fmla="*/ 273 h 819"/>
              <a:gd name="T32" fmla="*/ 833 w 1092"/>
              <a:gd name="T33" fmla="*/ 273 h 819"/>
              <a:gd name="T34" fmla="*/ 666 w 1092"/>
              <a:gd name="T35" fmla="*/ 273 h 819"/>
              <a:gd name="T36" fmla="*/ 759 w 1092"/>
              <a:gd name="T37" fmla="*/ 169 h 819"/>
              <a:gd name="T38" fmla="*/ 675 w 1092"/>
              <a:gd name="T39" fmla="*/ 239 h 819"/>
              <a:gd name="T40" fmla="*/ 826 w 1092"/>
              <a:gd name="T41" fmla="*/ 68 h 819"/>
              <a:gd name="T42" fmla="*/ 707 w 1092"/>
              <a:gd name="T43" fmla="*/ 68 h 819"/>
              <a:gd name="T44" fmla="*/ 470 w 1092"/>
              <a:gd name="T45" fmla="*/ 68 h 819"/>
              <a:gd name="T46" fmla="*/ 546 w 1092"/>
              <a:gd name="T47" fmla="*/ 131 h 819"/>
              <a:gd name="T48" fmla="*/ 266 w 1092"/>
              <a:gd name="T49" fmla="*/ 68 h 819"/>
              <a:gd name="T50" fmla="*/ 331 w 1092"/>
              <a:gd name="T51" fmla="*/ 123 h 819"/>
              <a:gd name="T52" fmla="*/ 417 w 1092"/>
              <a:gd name="T53" fmla="*/ 239 h 819"/>
              <a:gd name="T54" fmla="*/ 333 w 1092"/>
              <a:gd name="T55" fmla="*/ 169 h 819"/>
              <a:gd name="T56" fmla="*/ 510 w 1092"/>
              <a:gd name="T57" fmla="*/ 692 h 819"/>
              <a:gd name="T58" fmla="*/ 426 w 1092"/>
              <a:gd name="T59" fmla="*/ 273 h 819"/>
              <a:gd name="T60" fmla="*/ 98 w 1092"/>
              <a:gd name="T61" fmla="*/ 273 h 819"/>
              <a:gd name="T62" fmla="*/ 434 w 1092"/>
              <a:gd name="T63" fmla="*/ 631 h 819"/>
              <a:gd name="T64" fmla="*/ 994 w 1092"/>
              <a:gd name="T65" fmla="*/ 273 h 819"/>
              <a:gd name="T66" fmla="*/ 873 w 1092"/>
              <a:gd name="T67" fmla="*/ 273 h 819"/>
              <a:gd name="T68" fmla="*/ 785 w 1092"/>
              <a:gd name="T69" fmla="*/ 147 h 819"/>
              <a:gd name="T70" fmla="*/ 1021 w 1092"/>
              <a:gd name="T71" fmla="*/ 239 h 819"/>
              <a:gd name="T72" fmla="*/ 228 w 1092"/>
              <a:gd name="T73" fmla="*/ 82 h 819"/>
              <a:gd name="T74" fmla="*/ 215 w 1092"/>
              <a:gd name="T75" fmla="*/ 239 h 819"/>
              <a:gd name="T76" fmla="*/ 228 w 1092"/>
              <a:gd name="T77" fmla="*/ 82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2" h="819">
                <a:moveTo>
                  <a:pt x="1072" y="193"/>
                </a:moveTo>
                <a:cubicBezTo>
                  <a:pt x="899" y="20"/>
                  <a:pt x="899" y="20"/>
                  <a:pt x="899" y="20"/>
                </a:cubicBezTo>
                <a:cubicBezTo>
                  <a:pt x="886" y="7"/>
                  <a:pt x="868" y="0"/>
                  <a:pt x="850" y="0"/>
                </a:cubicBezTo>
                <a:cubicBezTo>
                  <a:pt x="242" y="0"/>
                  <a:pt x="242" y="0"/>
                  <a:pt x="242" y="0"/>
                </a:cubicBezTo>
                <a:cubicBezTo>
                  <a:pt x="224" y="0"/>
                  <a:pt x="206" y="7"/>
                  <a:pt x="193" y="20"/>
                </a:cubicBezTo>
                <a:cubicBezTo>
                  <a:pt x="20" y="193"/>
                  <a:pt x="20" y="193"/>
                  <a:pt x="20" y="193"/>
                </a:cubicBezTo>
                <a:cubicBezTo>
                  <a:pt x="7" y="207"/>
                  <a:pt x="0" y="224"/>
                  <a:pt x="0" y="242"/>
                </a:cubicBezTo>
                <a:cubicBezTo>
                  <a:pt x="0" y="258"/>
                  <a:pt x="6" y="274"/>
                  <a:pt x="17" y="287"/>
                </a:cubicBezTo>
                <a:cubicBezTo>
                  <a:pt x="495" y="796"/>
                  <a:pt x="495" y="796"/>
                  <a:pt x="495" y="796"/>
                </a:cubicBezTo>
                <a:cubicBezTo>
                  <a:pt x="508" y="810"/>
                  <a:pt x="527" y="819"/>
                  <a:pt x="546" y="819"/>
                </a:cubicBezTo>
                <a:cubicBezTo>
                  <a:pt x="565" y="819"/>
                  <a:pt x="584" y="810"/>
                  <a:pt x="597" y="796"/>
                </a:cubicBezTo>
                <a:cubicBezTo>
                  <a:pt x="1075" y="287"/>
                  <a:pt x="1075" y="287"/>
                  <a:pt x="1075" y="287"/>
                </a:cubicBezTo>
                <a:cubicBezTo>
                  <a:pt x="1086" y="274"/>
                  <a:pt x="1092" y="257"/>
                  <a:pt x="1092" y="241"/>
                </a:cubicBezTo>
                <a:cubicBezTo>
                  <a:pt x="1092" y="224"/>
                  <a:pt x="1085" y="207"/>
                  <a:pt x="1072" y="193"/>
                </a:cubicBezTo>
                <a:close/>
                <a:moveTo>
                  <a:pt x="622" y="239"/>
                </a:moveTo>
                <a:cubicBezTo>
                  <a:pt x="470" y="239"/>
                  <a:pt x="470" y="239"/>
                  <a:pt x="470" y="239"/>
                </a:cubicBezTo>
                <a:cubicBezTo>
                  <a:pt x="546" y="176"/>
                  <a:pt x="546" y="176"/>
                  <a:pt x="546" y="176"/>
                </a:cubicBezTo>
                <a:lnTo>
                  <a:pt x="622" y="239"/>
                </a:lnTo>
                <a:close/>
                <a:moveTo>
                  <a:pt x="573" y="154"/>
                </a:moveTo>
                <a:cubicBezTo>
                  <a:pt x="666" y="76"/>
                  <a:pt x="666" y="76"/>
                  <a:pt x="666" y="76"/>
                </a:cubicBezTo>
                <a:cubicBezTo>
                  <a:pt x="735" y="145"/>
                  <a:pt x="735" y="145"/>
                  <a:pt x="735" y="145"/>
                </a:cubicBezTo>
                <a:cubicBezTo>
                  <a:pt x="648" y="217"/>
                  <a:pt x="648" y="217"/>
                  <a:pt x="648" y="217"/>
                </a:cubicBezTo>
                <a:lnTo>
                  <a:pt x="573" y="154"/>
                </a:lnTo>
                <a:close/>
                <a:moveTo>
                  <a:pt x="444" y="217"/>
                </a:moveTo>
                <a:cubicBezTo>
                  <a:pt x="357" y="145"/>
                  <a:pt x="357" y="145"/>
                  <a:pt x="357" y="145"/>
                </a:cubicBezTo>
                <a:cubicBezTo>
                  <a:pt x="426" y="76"/>
                  <a:pt x="426" y="76"/>
                  <a:pt x="426" y="76"/>
                </a:cubicBezTo>
                <a:cubicBezTo>
                  <a:pt x="519" y="154"/>
                  <a:pt x="519" y="154"/>
                  <a:pt x="519" y="154"/>
                </a:cubicBezTo>
                <a:lnTo>
                  <a:pt x="444" y="217"/>
                </a:lnTo>
                <a:close/>
                <a:moveTo>
                  <a:pt x="631" y="273"/>
                </a:moveTo>
                <a:cubicBezTo>
                  <a:pt x="546" y="698"/>
                  <a:pt x="546" y="698"/>
                  <a:pt x="546" y="698"/>
                </a:cubicBezTo>
                <a:cubicBezTo>
                  <a:pt x="461" y="273"/>
                  <a:pt x="461" y="273"/>
                  <a:pt x="461" y="273"/>
                </a:cubicBezTo>
                <a:lnTo>
                  <a:pt x="631" y="273"/>
                </a:lnTo>
                <a:close/>
                <a:moveTo>
                  <a:pt x="666" y="273"/>
                </a:moveTo>
                <a:cubicBezTo>
                  <a:pt x="833" y="273"/>
                  <a:pt x="833" y="273"/>
                  <a:pt x="833" y="273"/>
                </a:cubicBezTo>
                <a:cubicBezTo>
                  <a:pt x="582" y="692"/>
                  <a:pt x="582" y="692"/>
                  <a:pt x="582" y="692"/>
                </a:cubicBezTo>
                <a:lnTo>
                  <a:pt x="666" y="273"/>
                </a:lnTo>
                <a:close/>
                <a:moveTo>
                  <a:pt x="675" y="239"/>
                </a:moveTo>
                <a:cubicBezTo>
                  <a:pt x="759" y="169"/>
                  <a:pt x="759" y="169"/>
                  <a:pt x="759" y="169"/>
                </a:cubicBezTo>
                <a:cubicBezTo>
                  <a:pt x="829" y="239"/>
                  <a:pt x="829" y="239"/>
                  <a:pt x="829" y="239"/>
                </a:cubicBezTo>
                <a:lnTo>
                  <a:pt x="675" y="239"/>
                </a:lnTo>
                <a:close/>
                <a:moveTo>
                  <a:pt x="707" y="68"/>
                </a:moveTo>
                <a:cubicBezTo>
                  <a:pt x="826" y="68"/>
                  <a:pt x="826" y="68"/>
                  <a:pt x="826" y="68"/>
                </a:cubicBezTo>
                <a:cubicBezTo>
                  <a:pt x="761" y="123"/>
                  <a:pt x="761" y="123"/>
                  <a:pt x="761" y="123"/>
                </a:cubicBezTo>
                <a:lnTo>
                  <a:pt x="707" y="68"/>
                </a:lnTo>
                <a:close/>
                <a:moveTo>
                  <a:pt x="546" y="131"/>
                </a:moveTo>
                <a:cubicBezTo>
                  <a:pt x="470" y="68"/>
                  <a:pt x="470" y="68"/>
                  <a:pt x="470" y="68"/>
                </a:cubicBezTo>
                <a:cubicBezTo>
                  <a:pt x="622" y="68"/>
                  <a:pt x="622" y="68"/>
                  <a:pt x="622" y="68"/>
                </a:cubicBezTo>
                <a:lnTo>
                  <a:pt x="546" y="131"/>
                </a:lnTo>
                <a:close/>
                <a:moveTo>
                  <a:pt x="331" y="123"/>
                </a:moveTo>
                <a:cubicBezTo>
                  <a:pt x="266" y="68"/>
                  <a:pt x="266" y="68"/>
                  <a:pt x="266" y="68"/>
                </a:cubicBezTo>
                <a:cubicBezTo>
                  <a:pt x="385" y="68"/>
                  <a:pt x="385" y="68"/>
                  <a:pt x="385" y="68"/>
                </a:cubicBezTo>
                <a:lnTo>
                  <a:pt x="331" y="123"/>
                </a:lnTo>
                <a:close/>
                <a:moveTo>
                  <a:pt x="333" y="169"/>
                </a:moveTo>
                <a:cubicBezTo>
                  <a:pt x="417" y="239"/>
                  <a:pt x="417" y="239"/>
                  <a:pt x="417" y="239"/>
                </a:cubicBezTo>
                <a:cubicBezTo>
                  <a:pt x="263" y="239"/>
                  <a:pt x="263" y="239"/>
                  <a:pt x="263" y="239"/>
                </a:cubicBezTo>
                <a:lnTo>
                  <a:pt x="333" y="169"/>
                </a:lnTo>
                <a:close/>
                <a:moveTo>
                  <a:pt x="426" y="273"/>
                </a:moveTo>
                <a:cubicBezTo>
                  <a:pt x="510" y="692"/>
                  <a:pt x="510" y="692"/>
                  <a:pt x="510" y="692"/>
                </a:cubicBezTo>
                <a:cubicBezTo>
                  <a:pt x="259" y="273"/>
                  <a:pt x="259" y="273"/>
                  <a:pt x="259" y="273"/>
                </a:cubicBezTo>
                <a:lnTo>
                  <a:pt x="426" y="273"/>
                </a:lnTo>
                <a:close/>
                <a:moveTo>
                  <a:pt x="434" y="631"/>
                </a:moveTo>
                <a:cubicBezTo>
                  <a:pt x="98" y="273"/>
                  <a:pt x="98" y="273"/>
                  <a:pt x="98" y="273"/>
                </a:cubicBezTo>
                <a:cubicBezTo>
                  <a:pt x="219" y="273"/>
                  <a:pt x="219" y="273"/>
                  <a:pt x="219" y="273"/>
                </a:cubicBezTo>
                <a:lnTo>
                  <a:pt x="434" y="631"/>
                </a:lnTo>
                <a:close/>
                <a:moveTo>
                  <a:pt x="873" y="273"/>
                </a:moveTo>
                <a:cubicBezTo>
                  <a:pt x="994" y="273"/>
                  <a:pt x="994" y="273"/>
                  <a:pt x="994" y="273"/>
                </a:cubicBezTo>
                <a:cubicBezTo>
                  <a:pt x="658" y="631"/>
                  <a:pt x="658" y="631"/>
                  <a:pt x="658" y="631"/>
                </a:cubicBezTo>
                <a:lnTo>
                  <a:pt x="873" y="273"/>
                </a:lnTo>
                <a:close/>
                <a:moveTo>
                  <a:pt x="877" y="239"/>
                </a:moveTo>
                <a:cubicBezTo>
                  <a:pt x="785" y="147"/>
                  <a:pt x="785" y="147"/>
                  <a:pt x="785" y="147"/>
                </a:cubicBezTo>
                <a:cubicBezTo>
                  <a:pt x="864" y="82"/>
                  <a:pt x="864" y="82"/>
                  <a:pt x="864" y="82"/>
                </a:cubicBezTo>
                <a:cubicBezTo>
                  <a:pt x="1021" y="239"/>
                  <a:pt x="1021" y="239"/>
                  <a:pt x="1021" y="239"/>
                </a:cubicBezTo>
                <a:lnTo>
                  <a:pt x="877" y="239"/>
                </a:lnTo>
                <a:close/>
                <a:moveTo>
                  <a:pt x="228" y="82"/>
                </a:moveTo>
                <a:cubicBezTo>
                  <a:pt x="307" y="147"/>
                  <a:pt x="307" y="147"/>
                  <a:pt x="307" y="147"/>
                </a:cubicBezTo>
                <a:cubicBezTo>
                  <a:pt x="215" y="239"/>
                  <a:pt x="215" y="239"/>
                  <a:pt x="215" y="239"/>
                </a:cubicBezTo>
                <a:cubicBezTo>
                  <a:pt x="68" y="239"/>
                  <a:pt x="68" y="239"/>
                  <a:pt x="68" y="239"/>
                </a:cubicBezTo>
                <a:lnTo>
                  <a:pt x="228" y="82"/>
                </a:lnTo>
                <a:close/>
              </a:path>
            </a:pathLst>
          </a:custGeom>
          <a:solidFill>
            <a:schemeClr val="bg1"/>
          </a:solidFill>
          <a:ln>
            <a:noFill/>
          </a:ln>
        </p:spPr>
        <p:txBody>
          <a:bodyPr vert="horz" wrap="square" lIns="91421" tIns="45711" rIns="91421" bIns="45711" numCol="1" anchor="t" anchorCtr="0" compatLnSpc="1"/>
          <a:lstStyle/>
          <a:p>
            <a:endParaRPr lang="id-ID" sz="1800" dirty="0">
              <a:latin typeface="微软雅黑" panose="020B0503020204020204" charset="-122"/>
              <a:ea typeface="微软雅黑" panose="020B0503020204020204" charset="-122"/>
            </a:endParaRPr>
          </a:p>
        </p:txBody>
      </p:sp>
      <p:sp>
        <p:nvSpPr>
          <p:cNvPr id="26" name="Freeform 45"/>
          <p:cNvSpPr>
            <a:spLocks noEditPoints="1"/>
          </p:cNvSpPr>
          <p:nvPr/>
        </p:nvSpPr>
        <p:spPr bwMode="auto">
          <a:xfrm>
            <a:off x="5230710" y="1906798"/>
            <a:ext cx="556016" cy="556161"/>
          </a:xfrm>
          <a:custGeom>
            <a:avLst/>
            <a:gdLst>
              <a:gd name="T0" fmla="*/ 419 w 425"/>
              <a:gd name="T1" fmla="*/ 2 h 425"/>
              <a:gd name="T2" fmla="*/ 411 w 425"/>
              <a:gd name="T3" fmla="*/ 0 h 425"/>
              <a:gd name="T4" fmla="*/ 404 w 425"/>
              <a:gd name="T5" fmla="*/ 3 h 425"/>
              <a:gd name="T6" fmla="*/ 6 w 425"/>
              <a:gd name="T7" fmla="*/ 268 h 425"/>
              <a:gd name="T8" fmla="*/ 0 w 425"/>
              <a:gd name="T9" fmla="*/ 280 h 425"/>
              <a:gd name="T10" fmla="*/ 8 w 425"/>
              <a:gd name="T11" fmla="*/ 291 h 425"/>
              <a:gd name="T12" fmla="*/ 112 w 425"/>
              <a:gd name="T13" fmla="*/ 333 h 425"/>
              <a:gd name="T14" fmla="*/ 161 w 425"/>
              <a:gd name="T15" fmla="*/ 418 h 425"/>
              <a:gd name="T16" fmla="*/ 172 w 425"/>
              <a:gd name="T17" fmla="*/ 425 h 425"/>
              <a:gd name="T18" fmla="*/ 173 w 425"/>
              <a:gd name="T19" fmla="*/ 425 h 425"/>
              <a:gd name="T20" fmla="*/ 184 w 425"/>
              <a:gd name="T21" fmla="*/ 419 h 425"/>
              <a:gd name="T22" fmla="*/ 211 w 425"/>
              <a:gd name="T23" fmla="*/ 373 h 425"/>
              <a:gd name="T24" fmla="*/ 340 w 425"/>
              <a:gd name="T25" fmla="*/ 424 h 425"/>
              <a:gd name="T26" fmla="*/ 345 w 425"/>
              <a:gd name="T27" fmla="*/ 425 h 425"/>
              <a:gd name="T28" fmla="*/ 352 w 425"/>
              <a:gd name="T29" fmla="*/ 423 h 425"/>
              <a:gd name="T30" fmla="*/ 358 w 425"/>
              <a:gd name="T31" fmla="*/ 414 h 425"/>
              <a:gd name="T32" fmla="*/ 424 w 425"/>
              <a:gd name="T33" fmla="*/ 16 h 425"/>
              <a:gd name="T34" fmla="*/ 419 w 425"/>
              <a:gd name="T35" fmla="*/ 2 h 425"/>
              <a:gd name="T36" fmla="*/ 42 w 425"/>
              <a:gd name="T37" fmla="*/ 276 h 425"/>
              <a:gd name="T38" fmla="*/ 349 w 425"/>
              <a:gd name="T39" fmla="*/ 71 h 425"/>
              <a:gd name="T40" fmla="*/ 126 w 425"/>
              <a:gd name="T41" fmla="*/ 310 h 425"/>
              <a:gd name="T42" fmla="*/ 122 w 425"/>
              <a:gd name="T43" fmla="*/ 308 h 425"/>
              <a:gd name="T44" fmla="*/ 42 w 425"/>
              <a:gd name="T45" fmla="*/ 276 h 425"/>
              <a:gd name="T46" fmla="*/ 135 w 425"/>
              <a:gd name="T47" fmla="*/ 320 h 425"/>
              <a:gd name="T48" fmla="*/ 135 w 425"/>
              <a:gd name="T49" fmla="*/ 320 h 425"/>
              <a:gd name="T50" fmla="*/ 386 w 425"/>
              <a:gd name="T51" fmla="*/ 51 h 425"/>
              <a:gd name="T52" fmla="*/ 172 w 425"/>
              <a:gd name="T53" fmla="*/ 384 h 425"/>
              <a:gd name="T54" fmla="*/ 135 w 425"/>
              <a:gd name="T55" fmla="*/ 320 h 425"/>
              <a:gd name="T56" fmla="*/ 335 w 425"/>
              <a:gd name="T57" fmla="*/ 393 h 425"/>
              <a:gd name="T58" fmla="*/ 221 w 425"/>
              <a:gd name="T59" fmla="*/ 348 h 425"/>
              <a:gd name="T60" fmla="*/ 213 w 425"/>
              <a:gd name="T61" fmla="*/ 346 h 425"/>
              <a:gd name="T62" fmla="*/ 388 w 425"/>
              <a:gd name="T63" fmla="*/ 76 h 425"/>
              <a:gd name="T64" fmla="*/ 335 w 425"/>
              <a:gd name="T65" fmla="*/ 393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5" h="425">
                <a:moveTo>
                  <a:pt x="419" y="2"/>
                </a:moveTo>
                <a:cubicBezTo>
                  <a:pt x="416" y="1"/>
                  <a:pt x="414" y="0"/>
                  <a:pt x="411" y="0"/>
                </a:cubicBezTo>
                <a:cubicBezTo>
                  <a:pt x="409" y="0"/>
                  <a:pt x="406" y="1"/>
                  <a:pt x="404" y="3"/>
                </a:cubicBezTo>
                <a:cubicBezTo>
                  <a:pt x="6" y="268"/>
                  <a:pt x="6" y="268"/>
                  <a:pt x="6" y="268"/>
                </a:cubicBezTo>
                <a:cubicBezTo>
                  <a:pt x="2" y="271"/>
                  <a:pt x="0" y="276"/>
                  <a:pt x="0" y="280"/>
                </a:cubicBezTo>
                <a:cubicBezTo>
                  <a:pt x="1" y="285"/>
                  <a:pt x="4" y="290"/>
                  <a:pt x="8" y="291"/>
                </a:cubicBezTo>
                <a:cubicBezTo>
                  <a:pt x="112" y="333"/>
                  <a:pt x="112" y="333"/>
                  <a:pt x="112" y="333"/>
                </a:cubicBezTo>
                <a:cubicBezTo>
                  <a:pt x="161" y="418"/>
                  <a:pt x="161" y="418"/>
                  <a:pt x="161" y="418"/>
                </a:cubicBezTo>
                <a:cubicBezTo>
                  <a:pt x="163" y="422"/>
                  <a:pt x="168" y="425"/>
                  <a:pt x="172" y="425"/>
                </a:cubicBezTo>
                <a:cubicBezTo>
                  <a:pt x="172" y="425"/>
                  <a:pt x="172" y="425"/>
                  <a:pt x="173" y="425"/>
                </a:cubicBezTo>
                <a:cubicBezTo>
                  <a:pt x="177" y="425"/>
                  <a:pt x="181" y="423"/>
                  <a:pt x="184" y="419"/>
                </a:cubicBezTo>
                <a:cubicBezTo>
                  <a:pt x="211" y="373"/>
                  <a:pt x="211" y="373"/>
                  <a:pt x="211" y="373"/>
                </a:cubicBezTo>
                <a:cubicBezTo>
                  <a:pt x="340" y="424"/>
                  <a:pt x="340" y="424"/>
                  <a:pt x="340" y="424"/>
                </a:cubicBezTo>
                <a:cubicBezTo>
                  <a:pt x="342" y="425"/>
                  <a:pt x="343" y="425"/>
                  <a:pt x="345" y="425"/>
                </a:cubicBezTo>
                <a:cubicBezTo>
                  <a:pt x="347" y="425"/>
                  <a:pt x="350" y="424"/>
                  <a:pt x="352" y="423"/>
                </a:cubicBezTo>
                <a:cubicBezTo>
                  <a:pt x="355" y="421"/>
                  <a:pt x="357" y="418"/>
                  <a:pt x="358" y="414"/>
                </a:cubicBezTo>
                <a:cubicBezTo>
                  <a:pt x="424" y="16"/>
                  <a:pt x="424" y="16"/>
                  <a:pt x="424" y="16"/>
                </a:cubicBezTo>
                <a:cubicBezTo>
                  <a:pt x="425" y="11"/>
                  <a:pt x="423" y="5"/>
                  <a:pt x="419" y="2"/>
                </a:cubicBezTo>
                <a:close/>
                <a:moveTo>
                  <a:pt x="42" y="276"/>
                </a:moveTo>
                <a:cubicBezTo>
                  <a:pt x="349" y="71"/>
                  <a:pt x="349" y="71"/>
                  <a:pt x="349" y="71"/>
                </a:cubicBezTo>
                <a:cubicBezTo>
                  <a:pt x="126" y="310"/>
                  <a:pt x="126" y="310"/>
                  <a:pt x="126" y="310"/>
                </a:cubicBezTo>
                <a:cubicBezTo>
                  <a:pt x="124" y="310"/>
                  <a:pt x="123" y="309"/>
                  <a:pt x="122" y="308"/>
                </a:cubicBezTo>
                <a:lnTo>
                  <a:pt x="42" y="276"/>
                </a:lnTo>
                <a:close/>
                <a:moveTo>
                  <a:pt x="135" y="320"/>
                </a:moveTo>
                <a:cubicBezTo>
                  <a:pt x="135" y="320"/>
                  <a:pt x="135" y="320"/>
                  <a:pt x="135" y="320"/>
                </a:cubicBezTo>
                <a:cubicBezTo>
                  <a:pt x="386" y="51"/>
                  <a:pt x="386" y="51"/>
                  <a:pt x="386" y="51"/>
                </a:cubicBezTo>
                <a:cubicBezTo>
                  <a:pt x="172" y="384"/>
                  <a:pt x="172" y="384"/>
                  <a:pt x="172" y="384"/>
                </a:cubicBezTo>
                <a:lnTo>
                  <a:pt x="135" y="320"/>
                </a:lnTo>
                <a:close/>
                <a:moveTo>
                  <a:pt x="335" y="393"/>
                </a:moveTo>
                <a:cubicBezTo>
                  <a:pt x="221" y="348"/>
                  <a:pt x="221" y="348"/>
                  <a:pt x="221" y="348"/>
                </a:cubicBezTo>
                <a:cubicBezTo>
                  <a:pt x="219" y="347"/>
                  <a:pt x="216" y="347"/>
                  <a:pt x="213" y="346"/>
                </a:cubicBezTo>
                <a:cubicBezTo>
                  <a:pt x="388" y="76"/>
                  <a:pt x="388" y="76"/>
                  <a:pt x="388" y="76"/>
                </a:cubicBezTo>
                <a:lnTo>
                  <a:pt x="335" y="393"/>
                </a:lnTo>
                <a:close/>
              </a:path>
            </a:pathLst>
          </a:custGeom>
          <a:solidFill>
            <a:schemeClr val="bg1"/>
          </a:solidFill>
          <a:ln>
            <a:noFill/>
          </a:ln>
        </p:spPr>
        <p:txBody>
          <a:bodyPr vert="horz" wrap="square" lIns="91421" tIns="45711" rIns="91421" bIns="45711" numCol="1" anchor="t" anchorCtr="0" compatLnSpc="1"/>
          <a:lstStyle/>
          <a:p>
            <a:endParaRPr lang="id-ID" sz="1800" dirty="0">
              <a:latin typeface="微软雅黑" panose="020B0503020204020204" charset="-122"/>
              <a:ea typeface="微软雅黑" panose="020B0503020204020204" charset="-122"/>
            </a:endParaRPr>
          </a:p>
        </p:txBody>
      </p:sp>
      <p:grpSp>
        <p:nvGrpSpPr>
          <p:cNvPr id="27" name="Group 56"/>
          <p:cNvGrpSpPr/>
          <p:nvPr/>
        </p:nvGrpSpPr>
        <p:grpSpPr>
          <a:xfrm>
            <a:off x="7268036" y="4045127"/>
            <a:ext cx="489969" cy="524159"/>
            <a:chOff x="494476" y="2241785"/>
            <a:chExt cx="239742" cy="256405"/>
          </a:xfrm>
          <a:solidFill>
            <a:schemeClr val="bg1"/>
          </a:solidFill>
        </p:grpSpPr>
        <p:sp>
          <p:nvSpPr>
            <p:cNvPr id="28" name="Freeform 67"/>
            <p:cNvSpPr>
              <a:spLocks noEditPoints="1"/>
            </p:cNvSpPr>
            <p:nvPr/>
          </p:nvSpPr>
          <p:spPr bwMode="auto">
            <a:xfrm>
              <a:off x="494476" y="2241785"/>
              <a:ext cx="239742" cy="256405"/>
            </a:xfrm>
            <a:custGeom>
              <a:avLst/>
              <a:gdLst>
                <a:gd name="T0" fmla="*/ 190 w 219"/>
                <a:gd name="T1" fmla="*/ 0 h 234"/>
                <a:gd name="T2" fmla="*/ 30 w 219"/>
                <a:gd name="T3" fmla="*/ 0 h 234"/>
                <a:gd name="T4" fmla="*/ 0 w 219"/>
                <a:gd name="T5" fmla="*/ 29 h 234"/>
                <a:gd name="T6" fmla="*/ 0 w 219"/>
                <a:gd name="T7" fmla="*/ 205 h 234"/>
                <a:gd name="T8" fmla="*/ 30 w 219"/>
                <a:gd name="T9" fmla="*/ 234 h 234"/>
                <a:gd name="T10" fmla="*/ 190 w 219"/>
                <a:gd name="T11" fmla="*/ 234 h 234"/>
                <a:gd name="T12" fmla="*/ 219 w 219"/>
                <a:gd name="T13" fmla="*/ 205 h 234"/>
                <a:gd name="T14" fmla="*/ 219 w 219"/>
                <a:gd name="T15" fmla="*/ 29 h 234"/>
                <a:gd name="T16" fmla="*/ 190 w 219"/>
                <a:gd name="T17" fmla="*/ 0 h 234"/>
                <a:gd name="T18" fmla="*/ 205 w 219"/>
                <a:gd name="T19" fmla="*/ 205 h 234"/>
                <a:gd name="T20" fmla="*/ 190 w 219"/>
                <a:gd name="T21" fmla="*/ 219 h 234"/>
                <a:gd name="T22" fmla="*/ 30 w 219"/>
                <a:gd name="T23" fmla="*/ 219 h 234"/>
                <a:gd name="T24" fmla="*/ 15 w 219"/>
                <a:gd name="T25" fmla="*/ 205 h 234"/>
                <a:gd name="T26" fmla="*/ 15 w 219"/>
                <a:gd name="T27" fmla="*/ 29 h 234"/>
                <a:gd name="T28" fmla="*/ 30 w 219"/>
                <a:gd name="T29" fmla="*/ 15 h 234"/>
                <a:gd name="T30" fmla="*/ 190 w 219"/>
                <a:gd name="T31" fmla="*/ 15 h 234"/>
                <a:gd name="T32" fmla="*/ 205 w 219"/>
                <a:gd name="T33" fmla="*/ 29 h 234"/>
                <a:gd name="T34" fmla="*/ 205 w 219"/>
                <a:gd name="T35" fmla="*/ 205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9" h="234">
                  <a:moveTo>
                    <a:pt x="190" y="0"/>
                  </a:moveTo>
                  <a:cubicBezTo>
                    <a:pt x="30" y="0"/>
                    <a:pt x="30" y="0"/>
                    <a:pt x="30" y="0"/>
                  </a:cubicBezTo>
                  <a:cubicBezTo>
                    <a:pt x="13" y="0"/>
                    <a:pt x="0" y="13"/>
                    <a:pt x="0" y="29"/>
                  </a:cubicBezTo>
                  <a:cubicBezTo>
                    <a:pt x="0" y="205"/>
                    <a:pt x="0" y="205"/>
                    <a:pt x="0" y="205"/>
                  </a:cubicBezTo>
                  <a:cubicBezTo>
                    <a:pt x="0" y="221"/>
                    <a:pt x="13" y="234"/>
                    <a:pt x="30" y="234"/>
                  </a:cubicBezTo>
                  <a:cubicBezTo>
                    <a:pt x="190" y="234"/>
                    <a:pt x="190" y="234"/>
                    <a:pt x="190" y="234"/>
                  </a:cubicBezTo>
                  <a:cubicBezTo>
                    <a:pt x="206" y="234"/>
                    <a:pt x="219" y="221"/>
                    <a:pt x="219" y="205"/>
                  </a:cubicBezTo>
                  <a:cubicBezTo>
                    <a:pt x="219" y="29"/>
                    <a:pt x="219" y="29"/>
                    <a:pt x="219" y="29"/>
                  </a:cubicBezTo>
                  <a:cubicBezTo>
                    <a:pt x="219" y="13"/>
                    <a:pt x="206" y="0"/>
                    <a:pt x="190" y="0"/>
                  </a:cubicBezTo>
                  <a:close/>
                  <a:moveTo>
                    <a:pt x="205" y="205"/>
                  </a:moveTo>
                  <a:cubicBezTo>
                    <a:pt x="205" y="213"/>
                    <a:pt x="198" y="219"/>
                    <a:pt x="190" y="219"/>
                  </a:cubicBezTo>
                  <a:cubicBezTo>
                    <a:pt x="30" y="219"/>
                    <a:pt x="30" y="219"/>
                    <a:pt x="30" y="219"/>
                  </a:cubicBezTo>
                  <a:cubicBezTo>
                    <a:pt x="21" y="219"/>
                    <a:pt x="15" y="213"/>
                    <a:pt x="15" y="205"/>
                  </a:cubicBezTo>
                  <a:cubicBezTo>
                    <a:pt x="15" y="29"/>
                    <a:pt x="15" y="29"/>
                    <a:pt x="15" y="29"/>
                  </a:cubicBezTo>
                  <a:cubicBezTo>
                    <a:pt x="15" y="21"/>
                    <a:pt x="21" y="15"/>
                    <a:pt x="30" y="15"/>
                  </a:cubicBezTo>
                  <a:cubicBezTo>
                    <a:pt x="190" y="15"/>
                    <a:pt x="190" y="15"/>
                    <a:pt x="190" y="15"/>
                  </a:cubicBezTo>
                  <a:cubicBezTo>
                    <a:pt x="198" y="15"/>
                    <a:pt x="205" y="21"/>
                    <a:pt x="205" y="29"/>
                  </a:cubicBezTo>
                  <a:lnTo>
                    <a:pt x="205" y="205"/>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29" name="Freeform 68"/>
            <p:cNvSpPr>
              <a:spLocks noEditPoints="1"/>
            </p:cNvSpPr>
            <p:nvPr/>
          </p:nvSpPr>
          <p:spPr bwMode="auto">
            <a:xfrm>
              <a:off x="527337" y="2273716"/>
              <a:ext cx="175411" cy="160601"/>
            </a:xfrm>
            <a:custGeom>
              <a:avLst/>
              <a:gdLst>
                <a:gd name="T0" fmla="*/ 153 w 160"/>
                <a:gd name="T1" fmla="*/ 0 h 147"/>
                <a:gd name="T2" fmla="*/ 7 w 160"/>
                <a:gd name="T3" fmla="*/ 0 h 147"/>
                <a:gd name="T4" fmla="*/ 0 w 160"/>
                <a:gd name="T5" fmla="*/ 8 h 147"/>
                <a:gd name="T6" fmla="*/ 0 w 160"/>
                <a:gd name="T7" fmla="*/ 139 h 147"/>
                <a:gd name="T8" fmla="*/ 7 w 160"/>
                <a:gd name="T9" fmla="*/ 147 h 147"/>
                <a:gd name="T10" fmla="*/ 153 w 160"/>
                <a:gd name="T11" fmla="*/ 147 h 147"/>
                <a:gd name="T12" fmla="*/ 160 w 160"/>
                <a:gd name="T13" fmla="*/ 139 h 147"/>
                <a:gd name="T14" fmla="*/ 160 w 160"/>
                <a:gd name="T15" fmla="*/ 8 h 147"/>
                <a:gd name="T16" fmla="*/ 153 w 160"/>
                <a:gd name="T17" fmla="*/ 0 h 147"/>
                <a:gd name="T18" fmla="*/ 153 w 160"/>
                <a:gd name="T19" fmla="*/ 8 h 147"/>
                <a:gd name="T20" fmla="*/ 153 w 160"/>
                <a:gd name="T21" fmla="*/ 109 h 147"/>
                <a:gd name="T22" fmla="*/ 129 w 160"/>
                <a:gd name="T23" fmla="*/ 83 h 147"/>
                <a:gd name="T24" fmla="*/ 124 w 160"/>
                <a:gd name="T25" fmla="*/ 81 h 147"/>
                <a:gd name="T26" fmla="*/ 118 w 160"/>
                <a:gd name="T27" fmla="*/ 83 h 147"/>
                <a:gd name="T28" fmla="*/ 99 w 160"/>
                <a:gd name="T29" fmla="*/ 105 h 147"/>
                <a:gd name="T30" fmla="*/ 42 w 160"/>
                <a:gd name="T31" fmla="*/ 39 h 147"/>
                <a:gd name="T32" fmla="*/ 36 w 160"/>
                <a:gd name="T33" fmla="*/ 37 h 147"/>
                <a:gd name="T34" fmla="*/ 31 w 160"/>
                <a:gd name="T35" fmla="*/ 39 h 147"/>
                <a:gd name="T36" fmla="*/ 7 w 160"/>
                <a:gd name="T37" fmla="*/ 67 h 147"/>
                <a:gd name="T38" fmla="*/ 7 w 160"/>
                <a:gd name="T39" fmla="*/ 8 h 147"/>
                <a:gd name="T40" fmla="*/ 153 w 160"/>
                <a:gd name="T41" fmla="*/ 8 h 147"/>
                <a:gd name="T42" fmla="*/ 7 w 160"/>
                <a:gd name="T43" fmla="*/ 78 h 147"/>
                <a:gd name="T44" fmla="*/ 36 w 160"/>
                <a:gd name="T45" fmla="*/ 44 h 147"/>
                <a:gd name="T46" fmla="*/ 95 w 160"/>
                <a:gd name="T47" fmla="*/ 111 h 147"/>
                <a:gd name="T48" fmla="*/ 99 w 160"/>
                <a:gd name="T49" fmla="*/ 116 h 147"/>
                <a:gd name="T50" fmla="*/ 119 w 160"/>
                <a:gd name="T51" fmla="*/ 139 h 147"/>
                <a:gd name="T52" fmla="*/ 7 w 160"/>
                <a:gd name="T53" fmla="*/ 139 h 147"/>
                <a:gd name="T54" fmla="*/ 7 w 160"/>
                <a:gd name="T55" fmla="*/ 78 h 147"/>
                <a:gd name="T56" fmla="*/ 129 w 160"/>
                <a:gd name="T57" fmla="*/ 139 h 147"/>
                <a:gd name="T58" fmla="*/ 104 w 160"/>
                <a:gd name="T59" fmla="*/ 110 h 147"/>
                <a:gd name="T60" fmla="*/ 124 w 160"/>
                <a:gd name="T61" fmla="*/ 88 h 147"/>
                <a:gd name="T62" fmla="*/ 153 w 160"/>
                <a:gd name="T63" fmla="*/ 120 h 147"/>
                <a:gd name="T64" fmla="*/ 153 w 160"/>
                <a:gd name="T65" fmla="*/ 139 h 147"/>
                <a:gd name="T66" fmla="*/ 129 w 160"/>
                <a:gd name="T67" fmla="*/ 13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 h="147">
                  <a:moveTo>
                    <a:pt x="153" y="0"/>
                  </a:moveTo>
                  <a:cubicBezTo>
                    <a:pt x="7" y="0"/>
                    <a:pt x="7" y="0"/>
                    <a:pt x="7" y="0"/>
                  </a:cubicBezTo>
                  <a:cubicBezTo>
                    <a:pt x="3" y="0"/>
                    <a:pt x="0" y="4"/>
                    <a:pt x="0" y="8"/>
                  </a:cubicBezTo>
                  <a:cubicBezTo>
                    <a:pt x="0" y="139"/>
                    <a:pt x="0" y="139"/>
                    <a:pt x="0" y="139"/>
                  </a:cubicBezTo>
                  <a:cubicBezTo>
                    <a:pt x="0" y="143"/>
                    <a:pt x="3" y="147"/>
                    <a:pt x="7" y="147"/>
                  </a:cubicBezTo>
                  <a:cubicBezTo>
                    <a:pt x="153" y="147"/>
                    <a:pt x="153" y="147"/>
                    <a:pt x="153" y="147"/>
                  </a:cubicBezTo>
                  <a:cubicBezTo>
                    <a:pt x="157" y="147"/>
                    <a:pt x="160" y="143"/>
                    <a:pt x="160" y="139"/>
                  </a:cubicBezTo>
                  <a:cubicBezTo>
                    <a:pt x="160" y="8"/>
                    <a:pt x="160" y="8"/>
                    <a:pt x="160" y="8"/>
                  </a:cubicBezTo>
                  <a:cubicBezTo>
                    <a:pt x="160" y="4"/>
                    <a:pt x="157" y="0"/>
                    <a:pt x="153" y="0"/>
                  </a:cubicBezTo>
                  <a:close/>
                  <a:moveTo>
                    <a:pt x="153" y="8"/>
                  </a:moveTo>
                  <a:cubicBezTo>
                    <a:pt x="153" y="109"/>
                    <a:pt x="153" y="109"/>
                    <a:pt x="153" y="109"/>
                  </a:cubicBezTo>
                  <a:cubicBezTo>
                    <a:pt x="129" y="83"/>
                    <a:pt x="129" y="83"/>
                    <a:pt x="129" y="83"/>
                  </a:cubicBezTo>
                  <a:cubicBezTo>
                    <a:pt x="128" y="82"/>
                    <a:pt x="126" y="81"/>
                    <a:pt x="124" y="81"/>
                  </a:cubicBezTo>
                  <a:cubicBezTo>
                    <a:pt x="122" y="81"/>
                    <a:pt x="120" y="82"/>
                    <a:pt x="118" y="83"/>
                  </a:cubicBezTo>
                  <a:cubicBezTo>
                    <a:pt x="99" y="105"/>
                    <a:pt x="99" y="105"/>
                    <a:pt x="99" y="105"/>
                  </a:cubicBezTo>
                  <a:cubicBezTo>
                    <a:pt x="42" y="39"/>
                    <a:pt x="42" y="39"/>
                    <a:pt x="42" y="39"/>
                  </a:cubicBezTo>
                  <a:cubicBezTo>
                    <a:pt x="40" y="38"/>
                    <a:pt x="38" y="37"/>
                    <a:pt x="36" y="37"/>
                  </a:cubicBezTo>
                  <a:cubicBezTo>
                    <a:pt x="34" y="37"/>
                    <a:pt x="32" y="38"/>
                    <a:pt x="31" y="39"/>
                  </a:cubicBezTo>
                  <a:cubicBezTo>
                    <a:pt x="7" y="67"/>
                    <a:pt x="7" y="67"/>
                    <a:pt x="7" y="67"/>
                  </a:cubicBezTo>
                  <a:cubicBezTo>
                    <a:pt x="7" y="8"/>
                    <a:pt x="7" y="8"/>
                    <a:pt x="7" y="8"/>
                  </a:cubicBezTo>
                  <a:lnTo>
                    <a:pt x="153" y="8"/>
                  </a:lnTo>
                  <a:close/>
                  <a:moveTo>
                    <a:pt x="7" y="78"/>
                  </a:moveTo>
                  <a:cubicBezTo>
                    <a:pt x="36" y="44"/>
                    <a:pt x="36" y="44"/>
                    <a:pt x="36" y="44"/>
                  </a:cubicBezTo>
                  <a:cubicBezTo>
                    <a:pt x="95" y="111"/>
                    <a:pt x="95" y="111"/>
                    <a:pt x="95" y="111"/>
                  </a:cubicBezTo>
                  <a:cubicBezTo>
                    <a:pt x="99" y="116"/>
                    <a:pt x="99" y="116"/>
                    <a:pt x="99" y="116"/>
                  </a:cubicBezTo>
                  <a:cubicBezTo>
                    <a:pt x="119" y="139"/>
                    <a:pt x="119" y="139"/>
                    <a:pt x="119" y="139"/>
                  </a:cubicBezTo>
                  <a:cubicBezTo>
                    <a:pt x="7" y="139"/>
                    <a:pt x="7" y="139"/>
                    <a:pt x="7" y="139"/>
                  </a:cubicBezTo>
                  <a:lnTo>
                    <a:pt x="7" y="78"/>
                  </a:lnTo>
                  <a:close/>
                  <a:moveTo>
                    <a:pt x="129" y="139"/>
                  </a:moveTo>
                  <a:cubicBezTo>
                    <a:pt x="104" y="110"/>
                    <a:pt x="104" y="110"/>
                    <a:pt x="104" y="110"/>
                  </a:cubicBezTo>
                  <a:cubicBezTo>
                    <a:pt x="124" y="88"/>
                    <a:pt x="124" y="88"/>
                    <a:pt x="124" y="88"/>
                  </a:cubicBezTo>
                  <a:cubicBezTo>
                    <a:pt x="153" y="120"/>
                    <a:pt x="153" y="120"/>
                    <a:pt x="153" y="120"/>
                  </a:cubicBezTo>
                  <a:cubicBezTo>
                    <a:pt x="153" y="139"/>
                    <a:pt x="153" y="139"/>
                    <a:pt x="153" y="139"/>
                  </a:cubicBezTo>
                  <a:lnTo>
                    <a:pt x="129" y="139"/>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30" name="Freeform 69"/>
            <p:cNvSpPr>
              <a:spLocks noEditPoints="1"/>
            </p:cNvSpPr>
            <p:nvPr/>
          </p:nvSpPr>
          <p:spPr bwMode="auto">
            <a:xfrm>
              <a:off x="622677" y="2297776"/>
              <a:ext cx="48134" cy="48134"/>
            </a:xfrm>
            <a:custGeom>
              <a:avLst/>
              <a:gdLst>
                <a:gd name="T0" fmla="*/ 22 w 44"/>
                <a:gd name="T1" fmla="*/ 44 h 44"/>
                <a:gd name="T2" fmla="*/ 44 w 44"/>
                <a:gd name="T3" fmla="*/ 22 h 44"/>
                <a:gd name="T4" fmla="*/ 22 w 44"/>
                <a:gd name="T5" fmla="*/ 0 h 44"/>
                <a:gd name="T6" fmla="*/ 0 w 44"/>
                <a:gd name="T7" fmla="*/ 22 h 44"/>
                <a:gd name="T8" fmla="*/ 22 w 44"/>
                <a:gd name="T9" fmla="*/ 44 h 44"/>
                <a:gd name="T10" fmla="*/ 22 w 44"/>
                <a:gd name="T11" fmla="*/ 8 h 44"/>
                <a:gd name="T12" fmla="*/ 37 w 44"/>
                <a:gd name="T13" fmla="*/ 22 h 44"/>
                <a:gd name="T14" fmla="*/ 22 w 44"/>
                <a:gd name="T15" fmla="*/ 37 h 44"/>
                <a:gd name="T16" fmla="*/ 7 w 44"/>
                <a:gd name="T17" fmla="*/ 22 h 44"/>
                <a:gd name="T18" fmla="*/ 22 w 44"/>
                <a:gd name="T19"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34" y="44"/>
                    <a:pt x="44" y="34"/>
                    <a:pt x="44" y="22"/>
                  </a:cubicBezTo>
                  <a:cubicBezTo>
                    <a:pt x="44" y="10"/>
                    <a:pt x="34" y="0"/>
                    <a:pt x="22" y="0"/>
                  </a:cubicBezTo>
                  <a:cubicBezTo>
                    <a:pt x="10" y="0"/>
                    <a:pt x="0" y="10"/>
                    <a:pt x="0" y="22"/>
                  </a:cubicBezTo>
                  <a:cubicBezTo>
                    <a:pt x="0" y="34"/>
                    <a:pt x="10" y="44"/>
                    <a:pt x="22" y="44"/>
                  </a:cubicBezTo>
                  <a:close/>
                  <a:moveTo>
                    <a:pt x="22" y="8"/>
                  </a:moveTo>
                  <a:cubicBezTo>
                    <a:pt x="30" y="8"/>
                    <a:pt x="37" y="14"/>
                    <a:pt x="37" y="22"/>
                  </a:cubicBezTo>
                  <a:cubicBezTo>
                    <a:pt x="37" y="30"/>
                    <a:pt x="30" y="37"/>
                    <a:pt x="22" y="37"/>
                  </a:cubicBezTo>
                  <a:cubicBezTo>
                    <a:pt x="14" y="37"/>
                    <a:pt x="7" y="30"/>
                    <a:pt x="7" y="22"/>
                  </a:cubicBezTo>
                  <a:cubicBezTo>
                    <a:pt x="7" y="14"/>
                    <a:pt x="14" y="8"/>
                    <a:pt x="22" y="8"/>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grpSp>
      <p:sp>
        <p:nvSpPr>
          <p:cNvPr id="31" name="Freeform 73"/>
          <p:cNvSpPr>
            <a:spLocks noEditPoints="1"/>
          </p:cNvSpPr>
          <p:nvPr/>
        </p:nvSpPr>
        <p:spPr bwMode="auto">
          <a:xfrm>
            <a:off x="6418480" y="4816316"/>
            <a:ext cx="459703" cy="524159"/>
          </a:xfrm>
          <a:custGeom>
            <a:avLst/>
            <a:gdLst>
              <a:gd name="T0" fmla="*/ 191 w 205"/>
              <a:gd name="T1" fmla="*/ 37 h 234"/>
              <a:gd name="T2" fmla="*/ 182 w 205"/>
              <a:gd name="T3" fmla="*/ 10 h 234"/>
              <a:gd name="T4" fmla="*/ 168 w 205"/>
              <a:gd name="T5" fmla="*/ 0 h 234"/>
              <a:gd name="T6" fmla="*/ 37 w 205"/>
              <a:gd name="T7" fmla="*/ 0 h 234"/>
              <a:gd name="T8" fmla="*/ 23 w 205"/>
              <a:gd name="T9" fmla="*/ 10 h 234"/>
              <a:gd name="T10" fmla="*/ 14 w 205"/>
              <a:gd name="T11" fmla="*/ 37 h 234"/>
              <a:gd name="T12" fmla="*/ 0 w 205"/>
              <a:gd name="T13" fmla="*/ 51 h 234"/>
              <a:gd name="T14" fmla="*/ 0 w 205"/>
              <a:gd name="T15" fmla="*/ 73 h 234"/>
              <a:gd name="T16" fmla="*/ 15 w 205"/>
              <a:gd name="T17" fmla="*/ 88 h 234"/>
              <a:gd name="T18" fmla="*/ 22 w 205"/>
              <a:gd name="T19" fmla="*/ 88 h 234"/>
              <a:gd name="T20" fmla="*/ 22 w 205"/>
              <a:gd name="T21" fmla="*/ 89 h 234"/>
              <a:gd name="T22" fmla="*/ 37 w 205"/>
              <a:gd name="T23" fmla="*/ 221 h 234"/>
              <a:gd name="T24" fmla="*/ 51 w 205"/>
              <a:gd name="T25" fmla="*/ 234 h 234"/>
              <a:gd name="T26" fmla="*/ 153 w 205"/>
              <a:gd name="T27" fmla="*/ 234 h 234"/>
              <a:gd name="T28" fmla="*/ 168 w 205"/>
              <a:gd name="T29" fmla="*/ 221 h 234"/>
              <a:gd name="T30" fmla="*/ 183 w 205"/>
              <a:gd name="T31" fmla="*/ 89 h 234"/>
              <a:gd name="T32" fmla="*/ 182 w 205"/>
              <a:gd name="T33" fmla="*/ 88 h 234"/>
              <a:gd name="T34" fmla="*/ 190 w 205"/>
              <a:gd name="T35" fmla="*/ 88 h 234"/>
              <a:gd name="T36" fmla="*/ 205 w 205"/>
              <a:gd name="T37" fmla="*/ 73 h 234"/>
              <a:gd name="T38" fmla="*/ 205 w 205"/>
              <a:gd name="T39" fmla="*/ 51 h 234"/>
              <a:gd name="T40" fmla="*/ 191 w 205"/>
              <a:gd name="T41" fmla="*/ 37 h 234"/>
              <a:gd name="T42" fmla="*/ 37 w 205"/>
              <a:gd name="T43" fmla="*/ 14 h 234"/>
              <a:gd name="T44" fmla="*/ 168 w 205"/>
              <a:gd name="T45" fmla="*/ 14 h 234"/>
              <a:gd name="T46" fmla="*/ 175 w 205"/>
              <a:gd name="T47" fmla="*/ 36 h 234"/>
              <a:gd name="T48" fmla="*/ 29 w 205"/>
              <a:gd name="T49" fmla="*/ 36 h 234"/>
              <a:gd name="T50" fmla="*/ 37 w 205"/>
              <a:gd name="T51" fmla="*/ 14 h 234"/>
              <a:gd name="T52" fmla="*/ 51 w 205"/>
              <a:gd name="T53" fmla="*/ 219 h 234"/>
              <a:gd name="T54" fmla="*/ 49 w 205"/>
              <a:gd name="T55" fmla="*/ 197 h 234"/>
              <a:gd name="T56" fmla="*/ 156 w 205"/>
              <a:gd name="T57" fmla="*/ 197 h 234"/>
              <a:gd name="T58" fmla="*/ 153 w 205"/>
              <a:gd name="T59" fmla="*/ 219 h 234"/>
              <a:gd name="T60" fmla="*/ 51 w 205"/>
              <a:gd name="T61" fmla="*/ 219 h 234"/>
              <a:gd name="T62" fmla="*/ 157 w 205"/>
              <a:gd name="T63" fmla="*/ 190 h 234"/>
              <a:gd name="T64" fmla="*/ 48 w 205"/>
              <a:gd name="T65" fmla="*/ 190 h 234"/>
              <a:gd name="T66" fmla="*/ 40 w 205"/>
              <a:gd name="T67" fmla="*/ 117 h 234"/>
              <a:gd name="T68" fmla="*/ 165 w 205"/>
              <a:gd name="T69" fmla="*/ 117 h 234"/>
              <a:gd name="T70" fmla="*/ 157 w 205"/>
              <a:gd name="T71" fmla="*/ 190 h 234"/>
              <a:gd name="T72" fmla="*/ 166 w 205"/>
              <a:gd name="T73" fmla="*/ 109 h 234"/>
              <a:gd name="T74" fmla="*/ 39 w 205"/>
              <a:gd name="T75" fmla="*/ 109 h 234"/>
              <a:gd name="T76" fmla="*/ 37 w 205"/>
              <a:gd name="T77" fmla="*/ 88 h 234"/>
              <a:gd name="T78" fmla="*/ 168 w 205"/>
              <a:gd name="T79" fmla="*/ 88 h 234"/>
              <a:gd name="T80" fmla="*/ 166 w 205"/>
              <a:gd name="T81" fmla="*/ 109 h 234"/>
              <a:gd name="T82" fmla="*/ 190 w 205"/>
              <a:gd name="T83" fmla="*/ 73 h 234"/>
              <a:gd name="T84" fmla="*/ 15 w 205"/>
              <a:gd name="T85" fmla="*/ 73 h 234"/>
              <a:gd name="T86" fmla="*/ 15 w 205"/>
              <a:gd name="T87" fmla="*/ 51 h 234"/>
              <a:gd name="T88" fmla="*/ 190 w 205"/>
              <a:gd name="T89" fmla="*/ 51 h 234"/>
              <a:gd name="T90" fmla="*/ 190 w 205"/>
              <a:gd name="T91" fmla="*/ 7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5" h="234">
                <a:moveTo>
                  <a:pt x="191" y="37"/>
                </a:moveTo>
                <a:cubicBezTo>
                  <a:pt x="182" y="10"/>
                  <a:pt x="182" y="10"/>
                  <a:pt x="182" y="10"/>
                </a:cubicBezTo>
                <a:cubicBezTo>
                  <a:pt x="180" y="4"/>
                  <a:pt x="174" y="0"/>
                  <a:pt x="168" y="0"/>
                </a:cubicBezTo>
                <a:cubicBezTo>
                  <a:pt x="37" y="0"/>
                  <a:pt x="37" y="0"/>
                  <a:pt x="37" y="0"/>
                </a:cubicBezTo>
                <a:cubicBezTo>
                  <a:pt x="30" y="0"/>
                  <a:pt x="25" y="4"/>
                  <a:pt x="23" y="10"/>
                </a:cubicBezTo>
                <a:cubicBezTo>
                  <a:pt x="14" y="37"/>
                  <a:pt x="14" y="37"/>
                  <a:pt x="14" y="37"/>
                </a:cubicBezTo>
                <a:cubicBezTo>
                  <a:pt x="6" y="37"/>
                  <a:pt x="0" y="43"/>
                  <a:pt x="0" y="51"/>
                </a:cubicBezTo>
                <a:cubicBezTo>
                  <a:pt x="0" y="73"/>
                  <a:pt x="0" y="73"/>
                  <a:pt x="0" y="73"/>
                </a:cubicBezTo>
                <a:cubicBezTo>
                  <a:pt x="0" y="81"/>
                  <a:pt x="7" y="88"/>
                  <a:pt x="15" y="88"/>
                </a:cubicBezTo>
                <a:cubicBezTo>
                  <a:pt x="22" y="88"/>
                  <a:pt x="22" y="88"/>
                  <a:pt x="22" y="88"/>
                </a:cubicBezTo>
                <a:cubicBezTo>
                  <a:pt x="22" y="88"/>
                  <a:pt x="22" y="89"/>
                  <a:pt x="22" y="89"/>
                </a:cubicBezTo>
                <a:cubicBezTo>
                  <a:pt x="37" y="221"/>
                  <a:pt x="37" y="221"/>
                  <a:pt x="37" y="221"/>
                </a:cubicBezTo>
                <a:cubicBezTo>
                  <a:pt x="37" y="228"/>
                  <a:pt x="44" y="234"/>
                  <a:pt x="51" y="234"/>
                </a:cubicBezTo>
                <a:cubicBezTo>
                  <a:pt x="153" y="234"/>
                  <a:pt x="153" y="234"/>
                  <a:pt x="153" y="234"/>
                </a:cubicBezTo>
                <a:cubicBezTo>
                  <a:pt x="161" y="234"/>
                  <a:pt x="167" y="228"/>
                  <a:pt x="168" y="221"/>
                </a:cubicBezTo>
                <a:cubicBezTo>
                  <a:pt x="183" y="89"/>
                  <a:pt x="183" y="89"/>
                  <a:pt x="183" y="89"/>
                </a:cubicBezTo>
                <a:cubicBezTo>
                  <a:pt x="183" y="89"/>
                  <a:pt x="182" y="88"/>
                  <a:pt x="182" y="88"/>
                </a:cubicBezTo>
                <a:cubicBezTo>
                  <a:pt x="190" y="88"/>
                  <a:pt x="190" y="88"/>
                  <a:pt x="190" y="88"/>
                </a:cubicBezTo>
                <a:cubicBezTo>
                  <a:pt x="198" y="88"/>
                  <a:pt x="205" y="81"/>
                  <a:pt x="205" y="73"/>
                </a:cubicBezTo>
                <a:cubicBezTo>
                  <a:pt x="205" y="51"/>
                  <a:pt x="205" y="51"/>
                  <a:pt x="205" y="51"/>
                </a:cubicBezTo>
                <a:cubicBezTo>
                  <a:pt x="205" y="43"/>
                  <a:pt x="198" y="37"/>
                  <a:pt x="191" y="37"/>
                </a:cubicBezTo>
                <a:close/>
                <a:moveTo>
                  <a:pt x="37" y="14"/>
                </a:moveTo>
                <a:cubicBezTo>
                  <a:pt x="168" y="14"/>
                  <a:pt x="168" y="14"/>
                  <a:pt x="168" y="14"/>
                </a:cubicBezTo>
                <a:cubicBezTo>
                  <a:pt x="175" y="36"/>
                  <a:pt x="175" y="36"/>
                  <a:pt x="175" y="36"/>
                </a:cubicBezTo>
                <a:cubicBezTo>
                  <a:pt x="29" y="36"/>
                  <a:pt x="29" y="36"/>
                  <a:pt x="29" y="36"/>
                </a:cubicBezTo>
                <a:lnTo>
                  <a:pt x="37" y="14"/>
                </a:lnTo>
                <a:close/>
                <a:moveTo>
                  <a:pt x="51" y="219"/>
                </a:moveTo>
                <a:cubicBezTo>
                  <a:pt x="49" y="197"/>
                  <a:pt x="49" y="197"/>
                  <a:pt x="49" y="197"/>
                </a:cubicBezTo>
                <a:cubicBezTo>
                  <a:pt x="156" y="197"/>
                  <a:pt x="156" y="197"/>
                  <a:pt x="156" y="197"/>
                </a:cubicBezTo>
                <a:cubicBezTo>
                  <a:pt x="153" y="219"/>
                  <a:pt x="153" y="219"/>
                  <a:pt x="153" y="219"/>
                </a:cubicBezTo>
                <a:lnTo>
                  <a:pt x="51" y="219"/>
                </a:lnTo>
                <a:close/>
                <a:moveTo>
                  <a:pt x="157" y="190"/>
                </a:moveTo>
                <a:cubicBezTo>
                  <a:pt x="48" y="190"/>
                  <a:pt x="48" y="190"/>
                  <a:pt x="48" y="190"/>
                </a:cubicBezTo>
                <a:cubicBezTo>
                  <a:pt x="40" y="117"/>
                  <a:pt x="40" y="117"/>
                  <a:pt x="40" y="117"/>
                </a:cubicBezTo>
                <a:cubicBezTo>
                  <a:pt x="165" y="117"/>
                  <a:pt x="165" y="117"/>
                  <a:pt x="165" y="117"/>
                </a:cubicBezTo>
                <a:lnTo>
                  <a:pt x="157" y="190"/>
                </a:lnTo>
                <a:close/>
                <a:moveTo>
                  <a:pt x="166" y="109"/>
                </a:moveTo>
                <a:cubicBezTo>
                  <a:pt x="39" y="109"/>
                  <a:pt x="39" y="109"/>
                  <a:pt x="39" y="109"/>
                </a:cubicBezTo>
                <a:cubicBezTo>
                  <a:pt x="37" y="88"/>
                  <a:pt x="37" y="88"/>
                  <a:pt x="37" y="88"/>
                </a:cubicBezTo>
                <a:cubicBezTo>
                  <a:pt x="168" y="88"/>
                  <a:pt x="168" y="88"/>
                  <a:pt x="168" y="88"/>
                </a:cubicBezTo>
                <a:lnTo>
                  <a:pt x="166" y="109"/>
                </a:lnTo>
                <a:close/>
                <a:moveTo>
                  <a:pt x="190" y="73"/>
                </a:moveTo>
                <a:cubicBezTo>
                  <a:pt x="15" y="73"/>
                  <a:pt x="15" y="73"/>
                  <a:pt x="15" y="73"/>
                </a:cubicBezTo>
                <a:cubicBezTo>
                  <a:pt x="15" y="51"/>
                  <a:pt x="15" y="51"/>
                  <a:pt x="15" y="51"/>
                </a:cubicBezTo>
                <a:cubicBezTo>
                  <a:pt x="190" y="51"/>
                  <a:pt x="190" y="51"/>
                  <a:pt x="190" y="51"/>
                </a:cubicBezTo>
                <a:lnTo>
                  <a:pt x="190" y="73"/>
                </a:lnTo>
                <a:close/>
              </a:path>
            </a:pathLst>
          </a:custGeom>
          <a:solidFill>
            <a:schemeClr val="bg1"/>
          </a:solidFill>
          <a:ln>
            <a:noFill/>
          </a:ln>
        </p:spPr>
        <p:txBody>
          <a:bodyPr vert="horz" wrap="square" lIns="91421" tIns="45711" rIns="91421" bIns="45711" numCol="1" anchor="t" anchorCtr="0" compatLnSpc="1"/>
          <a:lstStyle/>
          <a:p>
            <a:endParaRPr lang="id-ID" sz="1800" dirty="0">
              <a:latin typeface="微软雅黑" panose="020B0503020204020204" charset="-122"/>
              <a:ea typeface="微软雅黑" panose="020B0503020204020204" charset="-122"/>
            </a:endParaRPr>
          </a:p>
        </p:txBody>
      </p:sp>
      <p:grpSp>
        <p:nvGrpSpPr>
          <p:cNvPr id="32" name="Group 61"/>
          <p:cNvGrpSpPr/>
          <p:nvPr/>
        </p:nvGrpSpPr>
        <p:grpSpPr>
          <a:xfrm>
            <a:off x="7355602" y="2859414"/>
            <a:ext cx="358491" cy="524159"/>
            <a:chOff x="527333" y="1217552"/>
            <a:chExt cx="175409" cy="256405"/>
          </a:xfrm>
          <a:solidFill>
            <a:schemeClr val="bg1"/>
          </a:solidFill>
        </p:grpSpPr>
        <p:sp>
          <p:nvSpPr>
            <p:cNvPr id="33" name="Freeform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34" name="Freeform 80"/>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grpSp>
      <p:grpSp>
        <p:nvGrpSpPr>
          <p:cNvPr id="35" name="Group 64"/>
          <p:cNvGrpSpPr/>
          <p:nvPr/>
        </p:nvGrpSpPr>
        <p:grpSpPr>
          <a:xfrm>
            <a:off x="6431590" y="2033144"/>
            <a:ext cx="524970" cy="441845"/>
            <a:chOff x="1511296" y="730196"/>
            <a:chExt cx="256867" cy="216138"/>
          </a:xfrm>
          <a:solidFill>
            <a:schemeClr val="bg1"/>
          </a:solidFill>
        </p:grpSpPr>
        <p:sp>
          <p:nvSpPr>
            <p:cNvPr id="36" name="Freeform 81"/>
            <p:cNvSpPr>
              <a:spLocks noEditPoints="1"/>
            </p:cNvSpPr>
            <p:nvPr/>
          </p:nvSpPr>
          <p:spPr bwMode="auto">
            <a:xfrm>
              <a:off x="1575166" y="786197"/>
              <a:ext cx="128202" cy="128202"/>
            </a:xfrm>
            <a:custGeom>
              <a:avLst/>
              <a:gdLst>
                <a:gd name="T0" fmla="*/ 59 w 117"/>
                <a:gd name="T1" fmla="*/ 0 h 117"/>
                <a:gd name="T2" fmla="*/ 0 w 117"/>
                <a:gd name="T3" fmla="*/ 58 h 117"/>
                <a:gd name="T4" fmla="*/ 59 w 117"/>
                <a:gd name="T5" fmla="*/ 117 h 117"/>
                <a:gd name="T6" fmla="*/ 117 w 117"/>
                <a:gd name="T7" fmla="*/ 58 h 117"/>
                <a:gd name="T8" fmla="*/ 59 w 117"/>
                <a:gd name="T9" fmla="*/ 0 h 117"/>
                <a:gd name="T10" fmla="*/ 92 w 117"/>
                <a:gd name="T11" fmla="*/ 87 h 117"/>
                <a:gd name="T12" fmla="*/ 30 w 117"/>
                <a:gd name="T13" fmla="*/ 92 h 117"/>
                <a:gd name="T14" fmla="*/ 25 w 117"/>
                <a:gd name="T15" fmla="*/ 30 h 117"/>
                <a:gd name="T16" fmla="*/ 87 w 117"/>
                <a:gd name="T17" fmla="*/ 25 h 117"/>
                <a:gd name="T18" fmla="*/ 92 w 117"/>
                <a:gd name="T19" fmla="*/ 8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17">
                  <a:moveTo>
                    <a:pt x="59" y="0"/>
                  </a:moveTo>
                  <a:cubicBezTo>
                    <a:pt x="26" y="0"/>
                    <a:pt x="0" y="26"/>
                    <a:pt x="0" y="58"/>
                  </a:cubicBezTo>
                  <a:cubicBezTo>
                    <a:pt x="0" y="91"/>
                    <a:pt x="26" y="117"/>
                    <a:pt x="59" y="117"/>
                  </a:cubicBezTo>
                  <a:cubicBezTo>
                    <a:pt x="91" y="117"/>
                    <a:pt x="117" y="91"/>
                    <a:pt x="117" y="58"/>
                  </a:cubicBezTo>
                  <a:cubicBezTo>
                    <a:pt x="117" y="26"/>
                    <a:pt x="91" y="0"/>
                    <a:pt x="59" y="0"/>
                  </a:cubicBezTo>
                  <a:close/>
                  <a:moveTo>
                    <a:pt x="92" y="87"/>
                  </a:moveTo>
                  <a:cubicBezTo>
                    <a:pt x="76" y="105"/>
                    <a:pt x="49" y="107"/>
                    <a:pt x="30" y="92"/>
                  </a:cubicBezTo>
                  <a:cubicBezTo>
                    <a:pt x="12" y="76"/>
                    <a:pt x="10" y="48"/>
                    <a:pt x="25" y="30"/>
                  </a:cubicBezTo>
                  <a:cubicBezTo>
                    <a:pt x="41" y="12"/>
                    <a:pt x="69" y="9"/>
                    <a:pt x="87" y="25"/>
                  </a:cubicBezTo>
                  <a:cubicBezTo>
                    <a:pt x="106" y="41"/>
                    <a:pt x="108" y="69"/>
                    <a:pt x="92" y="87"/>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37" name="Freeform 82"/>
            <p:cNvSpPr/>
            <p:nvPr/>
          </p:nvSpPr>
          <p:spPr bwMode="auto">
            <a:xfrm>
              <a:off x="1608026" y="818132"/>
              <a:ext cx="35175" cy="36100"/>
            </a:xfrm>
            <a:custGeom>
              <a:avLst/>
              <a:gdLst>
                <a:gd name="T0" fmla="*/ 29 w 32"/>
                <a:gd name="T1" fmla="*/ 0 h 33"/>
                <a:gd name="T2" fmla="*/ 0 w 32"/>
                <a:gd name="T3" fmla="*/ 29 h 33"/>
                <a:gd name="T4" fmla="*/ 0 w 32"/>
                <a:gd name="T5" fmla="*/ 29 h 33"/>
                <a:gd name="T6" fmla="*/ 3 w 32"/>
                <a:gd name="T7" fmla="*/ 33 h 33"/>
                <a:gd name="T8" fmla="*/ 7 w 32"/>
                <a:gd name="T9" fmla="*/ 29 h 33"/>
                <a:gd name="T10" fmla="*/ 7 w 32"/>
                <a:gd name="T11" fmla="*/ 29 h 33"/>
                <a:gd name="T12" fmla="*/ 29 w 32"/>
                <a:gd name="T13" fmla="*/ 8 h 33"/>
                <a:gd name="T14" fmla="*/ 32 w 32"/>
                <a:gd name="T15" fmla="*/ 4 h 33"/>
                <a:gd name="T16" fmla="*/ 29 w 32"/>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3">
                  <a:moveTo>
                    <a:pt x="29" y="0"/>
                  </a:moveTo>
                  <a:cubicBezTo>
                    <a:pt x="13" y="0"/>
                    <a:pt x="0" y="13"/>
                    <a:pt x="0" y="29"/>
                  </a:cubicBezTo>
                  <a:cubicBezTo>
                    <a:pt x="0" y="29"/>
                    <a:pt x="0" y="29"/>
                    <a:pt x="0" y="29"/>
                  </a:cubicBezTo>
                  <a:cubicBezTo>
                    <a:pt x="0" y="31"/>
                    <a:pt x="1" y="33"/>
                    <a:pt x="3" y="33"/>
                  </a:cubicBezTo>
                  <a:cubicBezTo>
                    <a:pt x="5" y="33"/>
                    <a:pt x="7" y="31"/>
                    <a:pt x="7" y="29"/>
                  </a:cubicBezTo>
                  <a:cubicBezTo>
                    <a:pt x="7" y="29"/>
                    <a:pt x="7" y="29"/>
                    <a:pt x="7" y="29"/>
                  </a:cubicBezTo>
                  <a:cubicBezTo>
                    <a:pt x="7" y="17"/>
                    <a:pt x="17" y="8"/>
                    <a:pt x="29" y="8"/>
                  </a:cubicBezTo>
                  <a:cubicBezTo>
                    <a:pt x="31" y="8"/>
                    <a:pt x="32" y="6"/>
                    <a:pt x="32" y="4"/>
                  </a:cubicBezTo>
                  <a:cubicBezTo>
                    <a:pt x="32" y="2"/>
                    <a:pt x="31" y="0"/>
                    <a:pt x="29"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38" name="Freeform 83"/>
            <p:cNvSpPr>
              <a:spLocks noEditPoints="1"/>
            </p:cNvSpPr>
            <p:nvPr/>
          </p:nvSpPr>
          <p:spPr bwMode="auto">
            <a:xfrm>
              <a:off x="1511296" y="730196"/>
              <a:ext cx="256867" cy="216138"/>
            </a:xfrm>
            <a:custGeom>
              <a:avLst/>
              <a:gdLst>
                <a:gd name="T0" fmla="*/ 215 w 234"/>
                <a:gd name="T1" fmla="*/ 44 h 197"/>
                <a:gd name="T2" fmla="*/ 184 w 234"/>
                <a:gd name="T3" fmla="*/ 39 h 197"/>
                <a:gd name="T4" fmla="*/ 174 w 234"/>
                <a:gd name="T5" fmla="*/ 14 h 197"/>
                <a:gd name="T6" fmla="*/ 153 w 234"/>
                <a:gd name="T7" fmla="*/ 0 h 197"/>
                <a:gd name="T8" fmla="*/ 80 w 234"/>
                <a:gd name="T9" fmla="*/ 0 h 197"/>
                <a:gd name="T10" fmla="*/ 60 w 234"/>
                <a:gd name="T11" fmla="*/ 14 h 197"/>
                <a:gd name="T12" fmla="*/ 50 w 234"/>
                <a:gd name="T13" fmla="*/ 39 h 197"/>
                <a:gd name="T14" fmla="*/ 18 w 234"/>
                <a:gd name="T15" fmla="*/ 44 h 197"/>
                <a:gd name="T16" fmla="*/ 0 w 234"/>
                <a:gd name="T17" fmla="*/ 66 h 197"/>
                <a:gd name="T18" fmla="*/ 0 w 234"/>
                <a:gd name="T19" fmla="*/ 175 h 197"/>
                <a:gd name="T20" fmla="*/ 22 w 234"/>
                <a:gd name="T21" fmla="*/ 197 h 197"/>
                <a:gd name="T22" fmla="*/ 212 w 234"/>
                <a:gd name="T23" fmla="*/ 197 h 197"/>
                <a:gd name="T24" fmla="*/ 234 w 234"/>
                <a:gd name="T25" fmla="*/ 175 h 197"/>
                <a:gd name="T26" fmla="*/ 234 w 234"/>
                <a:gd name="T27" fmla="*/ 66 h 197"/>
                <a:gd name="T28" fmla="*/ 215 w 234"/>
                <a:gd name="T29" fmla="*/ 44 h 197"/>
                <a:gd name="T30" fmla="*/ 219 w 234"/>
                <a:gd name="T31" fmla="*/ 175 h 197"/>
                <a:gd name="T32" fmla="*/ 212 w 234"/>
                <a:gd name="T33" fmla="*/ 182 h 197"/>
                <a:gd name="T34" fmla="*/ 22 w 234"/>
                <a:gd name="T35" fmla="*/ 182 h 197"/>
                <a:gd name="T36" fmla="*/ 14 w 234"/>
                <a:gd name="T37" fmla="*/ 175 h 197"/>
                <a:gd name="T38" fmla="*/ 14 w 234"/>
                <a:gd name="T39" fmla="*/ 66 h 197"/>
                <a:gd name="T40" fmla="*/ 21 w 234"/>
                <a:gd name="T41" fmla="*/ 58 h 197"/>
                <a:gd name="T42" fmla="*/ 60 w 234"/>
                <a:gd name="T43" fmla="*/ 52 h 197"/>
                <a:gd name="T44" fmla="*/ 73 w 234"/>
                <a:gd name="T45" fmla="*/ 19 h 197"/>
                <a:gd name="T46" fmla="*/ 80 w 234"/>
                <a:gd name="T47" fmla="*/ 15 h 197"/>
                <a:gd name="T48" fmla="*/ 153 w 234"/>
                <a:gd name="T49" fmla="*/ 15 h 197"/>
                <a:gd name="T50" fmla="*/ 160 w 234"/>
                <a:gd name="T51" fmla="*/ 19 h 197"/>
                <a:gd name="T52" fmla="*/ 173 w 234"/>
                <a:gd name="T53" fmla="*/ 52 h 197"/>
                <a:gd name="T54" fmla="*/ 213 w 234"/>
                <a:gd name="T55" fmla="*/ 58 h 197"/>
                <a:gd name="T56" fmla="*/ 219 w 234"/>
                <a:gd name="T57" fmla="*/ 66 h 197"/>
                <a:gd name="T58" fmla="*/ 219 w 234"/>
                <a:gd name="T59" fmla="*/ 17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197">
                  <a:moveTo>
                    <a:pt x="215" y="44"/>
                  </a:moveTo>
                  <a:cubicBezTo>
                    <a:pt x="184" y="39"/>
                    <a:pt x="184" y="39"/>
                    <a:pt x="184" y="39"/>
                  </a:cubicBezTo>
                  <a:cubicBezTo>
                    <a:pt x="174" y="14"/>
                    <a:pt x="174" y="14"/>
                    <a:pt x="174" y="14"/>
                  </a:cubicBezTo>
                  <a:cubicBezTo>
                    <a:pt x="170" y="5"/>
                    <a:pt x="162" y="0"/>
                    <a:pt x="153" y="0"/>
                  </a:cubicBezTo>
                  <a:cubicBezTo>
                    <a:pt x="80" y="0"/>
                    <a:pt x="80" y="0"/>
                    <a:pt x="80" y="0"/>
                  </a:cubicBezTo>
                  <a:cubicBezTo>
                    <a:pt x="71" y="0"/>
                    <a:pt x="63" y="5"/>
                    <a:pt x="60" y="14"/>
                  </a:cubicBezTo>
                  <a:cubicBezTo>
                    <a:pt x="50" y="39"/>
                    <a:pt x="50" y="39"/>
                    <a:pt x="50" y="39"/>
                  </a:cubicBezTo>
                  <a:cubicBezTo>
                    <a:pt x="18" y="44"/>
                    <a:pt x="18" y="44"/>
                    <a:pt x="18" y="44"/>
                  </a:cubicBezTo>
                  <a:cubicBezTo>
                    <a:pt x="8" y="46"/>
                    <a:pt x="0" y="55"/>
                    <a:pt x="0" y="66"/>
                  </a:cubicBezTo>
                  <a:cubicBezTo>
                    <a:pt x="0" y="175"/>
                    <a:pt x="0" y="175"/>
                    <a:pt x="0" y="175"/>
                  </a:cubicBezTo>
                  <a:cubicBezTo>
                    <a:pt x="0" y="187"/>
                    <a:pt x="10" y="197"/>
                    <a:pt x="22" y="197"/>
                  </a:cubicBezTo>
                  <a:cubicBezTo>
                    <a:pt x="212" y="197"/>
                    <a:pt x="212" y="197"/>
                    <a:pt x="212" y="197"/>
                  </a:cubicBezTo>
                  <a:cubicBezTo>
                    <a:pt x="224" y="197"/>
                    <a:pt x="234" y="187"/>
                    <a:pt x="234" y="175"/>
                  </a:cubicBezTo>
                  <a:cubicBezTo>
                    <a:pt x="234" y="66"/>
                    <a:pt x="234" y="66"/>
                    <a:pt x="234" y="66"/>
                  </a:cubicBezTo>
                  <a:cubicBezTo>
                    <a:pt x="234" y="55"/>
                    <a:pt x="226" y="46"/>
                    <a:pt x="215" y="44"/>
                  </a:cubicBezTo>
                  <a:close/>
                  <a:moveTo>
                    <a:pt x="219" y="175"/>
                  </a:moveTo>
                  <a:cubicBezTo>
                    <a:pt x="219" y="179"/>
                    <a:pt x="216" y="182"/>
                    <a:pt x="212" y="182"/>
                  </a:cubicBezTo>
                  <a:cubicBezTo>
                    <a:pt x="22" y="182"/>
                    <a:pt x="22" y="182"/>
                    <a:pt x="22" y="182"/>
                  </a:cubicBezTo>
                  <a:cubicBezTo>
                    <a:pt x="18" y="182"/>
                    <a:pt x="14" y="179"/>
                    <a:pt x="14" y="175"/>
                  </a:cubicBezTo>
                  <a:cubicBezTo>
                    <a:pt x="14" y="66"/>
                    <a:pt x="14" y="66"/>
                    <a:pt x="14" y="66"/>
                  </a:cubicBezTo>
                  <a:cubicBezTo>
                    <a:pt x="14" y="62"/>
                    <a:pt x="17" y="59"/>
                    <a:pt x="21" y="58"/>
                  </a:cubicBezTo>
                  <a:cubicBezTo>
                    <a:pt x="60" y="52"/>
                    <a:pt x="60" y="52"/>
                    <a:pt x="60" y="52"/>
                  </a:cubicBezTo>
                  <a:cubicBezTo>
                    <a:pt x="73" y="19"/>
                    <a:pt x="73" y="19"/>
                    <a:pt x="73" y="19"/>
                  </a:cubicBezTo>
                  <a:cubicBezTo>
                    <a:pt x="75" y="16"/>
                    <a:pt x="77" y="15"/>
                    <a:pt x="80" y="15"/>
                  </a:cubicBezTo>
                  <a:cubicBezTo>
                    <a:pt x="153" y="15"/>
                    <a:pt x="153" y="15"/>
                    <a:pt x="153" y="15"/>
                  </a:cubicBezTo>
                  <a:cubicBezTo>
                    <a:pt x="156" y="15"/>
                    <a:pt x="159" y="16"/>
                    <a:pt x="160" y="19"/>
                  </a:cubicBezTo>
                  <a:cubicBezTo>
                    <a:pt x="173" y="52"/>
                    <a:pt x="173" y="52"/>
                    <a:pt x="173" y="52"/>
                  </a:cubicBezTo>
                  <a:cubicBezTo>
                    <a:pt x="213" y="58"/>
                    <a:pt x="213" y="58"/>
                    <a:pt x="213" y="58"/>
                  </a:cubicBezTo>
                  <a:cubicBezTo>
                    <a:pt x="216" y="59"/>
                    <a:pt x="219" y="62"/>
                    <a:pt x="219" y="66"/>
                  </a:cubicBezTo>
                  <a:lnTo>
                    <a:pt x="219" y="175"/>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grpSp>
      <p:grpSp>
        <p:nvGrpSpPr>
          <p:cNvPr id="39" name="Group 68"/>
          <p:cNvGrpSpPr/>
          <p:nvPr/>
        </p:nvGrpSpPr>
        <p:grpSpPr>
          <a:xfrm>
            <a:off x="4472082" y="3923750"/>
            <a:ext cx="369490" cy="541669"/>
            <a:chOff x="1559893" y="2241774"/>
            <a:chExt cx="174947" cy="256404"/>
          </a:xfrm>
          <a:solidFill>
            <a:schemeClr val="bg1"/>
          </a:solidFill>
        </p:grpSpPr>
        <p:sp>
          <p:nvSpPr>
            <p:cNvPr id="40" name="Oval 49"/>
            <p:cNvSpPr>
              <a:spLocks noChangeArrowheads="1"/>
            </p:cNvSpPr>
            <p:nvPr/>
          </p:nvSpPr>
          <p:spPr bwMode="auto">
            <a:xfrm>
              <a:off x="1630705" y="2313975"/>
              <a:ext cx="16662" cy="16662"/>
            </a:xfrm>
            <a:prstGeom prst="ellipse">
              <a:avLst/>
            </a:pr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41" name="Oval 50"/>
            <p:cNvSpPr>
              <a:spLocks noChangeArrowheads="1"/>
            </p:cNvSpPr>
            <p:nvPr/>
          </p:nvSpPr>
          <p:spPr bwMode="auto">
            <a:xfrm>
              <a:off x="1630705" y="2410242"/>
              <a:ext cx="16662" cy="15273"/>
            </a:xfrm>
            <a:prstGeom prst="ellipse">
              <a:avLst/>
            </a:pr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42" name="Oval 51"/>
            <p:cNvSpPr>
              <a:spLocks noChangeArrowheads="1"/>
            </p:cNvSpPr>
            <p:nvPr/>
          </p:nvSpPr>
          <p:spPr bwMode="auto">
            <a:xfrm>
              <a:off x="1583960" y="2362108"/>
              <a:ext cx="15273" cy="15273"/>
            </a:xfrm>
            <a:prstGeom prst="ellipse">
              <a:avLst/>
            </a:pr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43" name="Oval 52"/>
            <p:cNvSpPr>
              <a:spLocks noChangeArrowheads="1"/>
            </p:cNvSpPr>
            <p:nvPr/>
          </p:nvSpPr>
          <p:spPr bwMode="auto">
            <a:xfrm>
              <a:off x="1679301" y="2362108"/>
              <a:ext cx="16199" cy="15273"/>
            </a:xfrm>
            <a:prstGeom prst="ellipse">
              <a:avLst/>
            </a:pr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53" name="Freeform 53"/>
            <p:cNvSpPr/>
            <p:nvPr/>
          </p:nvSpPr>
          <p:spPr bwMode="auto">
            <a:xfrm>
              <a:off x="1596919"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54" name="Freeform 54"/>
            <p:cNvSpPr/>
            <p:nvPr/>
          </p:nvSpPr>
          <p:spPr bwMode="auto">
            <a:xfrm>
              <a:off x="1596919" y="2326934"/>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91" name="Freeform 55"/>
            <p:cNvSpPr/>
            <p:nvPr/>
          </p:nvSpPr>
          <p:spPr bwMode="auto">
            <a:xfrm>
              <a:off x="1664953" y="2394969"/>
              <a:ext cx="17587" cy="17587"/>
            </a:xfrm>
            <a:custGeom>
              <a:avLst/>
              <a:gdLst>
                <a:gd name="T0" fmla="*/ 3 w 16"/>
                <a:gd name="T1" fmla="*/ 3 h 16"/>
                <a:gd name="T2" fmla="*/ 3 w 16"/>
                <a:gd name="T3" fmla="*/ 13 h 16"/>
                <a:gd name="T4" fmla="*/ 13 w 16"/>
                <a:gd name="T5" fmla="*/ 13 h 16"/>
                <a:gd name="T6" fmla="*/ 13 w 16"/>
                <a:gd name="T7" fmla="*/ 3 h 16"/>
                <a:gd name="T8" fmla="*/ 3 w 16"/>
                <a:gd name="T9" fmla="*/ 3 h 16"/>
              </a:gdLst>
              <a:ahLst/>
              <a:cxnLst>
                <a:cxn ang="0">
                  <a:pos x="T0" y="T1"/>
                </a:cxn>
                <a:cxn ang="0">
                  <a:pos x="T2" y="T3"/>
                </a:cxn>
                <a:cxn ang="0">
                  <a:pos x="T4" y="T5"/>
                </a:cxn>
                <a:cxn ang="0">
                  <a:pos x="T6" y="T7"/>
                </a:cxn>
                <a:cxn ang="0">
                  <a:pos x="T8" y="T9"/>
                </a:cxn>
              </a:cxnLst>
              <a:rect l="0" t="0" r="r" b="b"/>
              <a:pathLst>
                <a:path w="16" h="16">
                  <a:moveTo>
                    <a:pt x="3" y="3"/>
                  </a:moveTo>
                  <a:cubicBezTo>
                    <a:pt x="0" y="6"/>
                    <a:pt x="0" y="10"/>
                    <a:pt x="3" y="13"/>
                  </a:cubicBezTo>
                  <a:cubicBezTo>
                    <a:pt x="5" y="16"/>
                    <a:pt x="10" y="16"/>
                    <a:pt x="13" y="13"/>
                  </a:cubicBezTo>
                  <a:cubicBezTo>
                    <a:pt x="16" y="10"/>
                    <a:pt x="16" y="6"/>
                    <a:pt x="13" y="3"/>
                  </a:cubicBezTo>
                  <a:cubicBezTo>
                    <a:pt x="10" y="0"/>
                    <a:pt x="5" y="0"/>
                    <a:pt x="3" y="3"/>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92" name="Freeform 56"/>
            <p:cNvSpPr>
              <a:spLocks noEditPoints="1"/>
            </p:cNvSpPr>
            <p:nvPr/>
          </p:nvSpPr>
          <p:spPr bwMode="auto">
            <a:xfrm>
              <a:off x="1559893" y="2241774"/>
              <a:ext cx="174947" cy="256404"/>
            </a:xfrm>
            <a:custGeom>
              <a:avLst/>
              <a:gdLst>
                <a:gd name="T0" fmla="*/ 146 w 160"/>
                <a:gd name="T1" fmla="*/ 103 h 234"/>
                <a:gd name="T2" fmla="*/ 144 w 160"/>
                <a:gd name="T3" fmla="*/ 103 h 234"/>
                <a:gd name="T4" fmla="*/ 128 w 160"/>
                <a:gd name="T5" fmla="*/ 69 h 234"/>
                <a:gd name="T6" fmla="*/ 117 w 160"/>
                <a:gd name="T7" fmla="*/ 12 h 234"/>
                <a:gd name="T8" fmla="*/ 103 w 160"/>
                <a:gd name="T9" fmla="*/ 0 h 234"/>
                <a:gd name="T10" fmla="*/ 44 w 160"/>
                <a:gd name="T11" fmla="*/ 0 h 234"/>
                <a:gd name="T12" fmla="*/ 30 w 160"/>
                <a:gd name="T13" fmla="*/ 12 h 234"/>
                <a:gd name="T14" fmla="*/ 20 w 160"/>
                <a:gd name="T15" fmla="*/ 67 h 234"/>
                <a:gd name="T16" fmla="*/ 0 w 160"/>
                <a:gd name="T17" fmla="*/ 117 h 234"/>
                <a:gd name="T18" fmla="*/ 19 w 160"/>
                <a:gd name="T19" fmla="*/ 166 h 234"/>
                <a:gd name="T20" fmla="*/ 29 w 160"/>
                <a:gd name="T21" fmla="*/ 222 h 234"/>
                <a:gd name="T22" fmla="*/ 44 w 160"/>
                <a:gd name="T23" fmla="*/ 234 h 234"/>
                <a:gd name="T24" fmla="*/ 102 w 160"/>
                <a:gd name="T25" fmla="*/ 234 h 234"/>
                <a:gd name="T26" fmla="*/ 116 w 160"/>
                <a:gd name="T27" fmla="*/ 222 h 234"/>
                <a:gd name="T28" fmla="*/ 127 w 160"/>
                <a:gd name="T29" fmla="*/ 166 h 234"/>
                <a:gd name="T30" fmla="*/ 144 w 160"/>
                <a:gd name="T31" fmla="*/ 131 h 234"/>
                <a:gd name="T32" fmla="*/ 146 w 160"/>
                <a:gd name="T33" fmla="*/ 132 h 234"/>
                <a:gd name="T34" fmla="*/ 160 w 160"/>
                <a:gd name="T35" fmla="*/ 117 h 234"/>
                <a:gd name="T36" fmla="*/ 146 w 160"/>
                <a:gd name="T37" fmla="*/ 103 h 234"/>
                <a:gd name="T38" fmla="*/ 44 w 160"/>
                <a:gd name="T39" fmla="*/ 15 h 234"/>
                <a:gd name="T40" fmla="*/ 103 w 160"/>
                <a:gd name="T41" fmla="*/ 15 h 234"/>
                <a:gd name="T42" fmla="*/ 110 w 160"/>
                <a:gd name="T43" fmla="*/ 54 h 234"/>
                <a:gd name="T44" fmla="*/ 73 w 160"/>
                <a:gd name="T45" fmla="*/ 44 h 234"/>
                <a:gd name="T46" fmla="*/ 37 w 160"/>
                <a:gd name="T47" fmla="*/ 54 h 234"/>
                <a:gd name="T48" fmla="*/ 44 w 160"/>
                <a:gd name="T49" fmla="*/ 15 h 234"/>
                <a:gd name="T50" fmla="*/ 102 w 160"/>
                <a:gd name="T51" fmla="*/ 219 h 234"/>
                <a:gd name="T52" fmla="*/ 44 w 160"/>
                <a:gd name="T53" fmla="*/ 219 h 234"/>
                <a:gd name="T54" fmla="*/ 36 w 160"/>
                <a:gd name="T55" fmla="*/ 180 h 234"/>
                <a:gd name="T56" fmla="*/ 73 w 160"/>
                <a:gd name="T57" fmla="*/ 190 h 234"/>
                <a:gd name="T58" fmla="*/ 109 w 160"/>
                <a:gd name="T59" fmla="*/ 180 h 234"/>
                <a:gd name="T60" fmla="*/ 102 w 160"/>
                <a:gd name="T61" fmla="*/ 219 h 234"/>
                <a:gd name="T62" fmla="*/ 73 w 160"/>
                <a:gd name="T63" fmla="*/ 176 h 234"/>
                <a:gd name="T64" fmla="*/ 14 w 160"/>
                <a:gd name="T65" fmla="*/ 117 h 234"/>
                <a:gd name="T66" fmla="*/ 73 w 160"/>
                <a:gd name="T67" fmla="*/ 59 h 234"/>
                <a:gd name="T68" fmla="*/ 131 w 160"/>
                <a:gd name="T69" fmla="*/ 117 h 234"/>
                <a:gd name="T70" fmla="*/ 73 w 160"/>
                <a:gd name="T71" fmla="*/ 17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234">
                  <a:moveTo>
                    <a:pt x="146" y="103"/>
                  </a:moveTo>
                  <a:cubicBezTo>
                    <a:pt x="145" y="103"/>
                    <a:pt x="145" y="103"/>
                    <a:pt x="144" y="103"/>
                  </a:cubicBezTo>
                  <a:cubicBezTo>
                    <a:pt x="142" y="90"/>
                    <a:pt x="136" y="79"/>
                    <a:pt x="128" y="69"/>
                  </a:cubicBezTo>
                  <a:cubicBezTo>
                    <a:pt x="117" y="12"/>
                    <a:pt x="117" y="12"/>
                    <a:pt x="117" y="12"/>
                  </a:cubicBezTo>
                  <a:cubicBezTo>
                    <a:pt x="116" y="5"/>
                    <a:pt x="110" y="0"/>
                    <a:pt x="103" y="0"/>
                  </a:cubicBezTo>
                  <a:cubicBezTo>
                    <a:pt x="44" y="0"/>
                    <a:pt x="44" y="0"/>
                    <a:pt x="44" y="0"/>
                  </a:cubicBezTo>
                  <a:cubicBezTo>
                    <a:pt x="37" y="0"/>
                    <a:pt x="31" y="5"/>
                    <a:pt x="30" y="12"/>
                  </a:cubicBezTo>
                  <a:cubicBezTo>
                    <a:pt x="20" y="67"/>
                    <a:pt x="20" y="67"/>
                    <a:pt x="20" y="67"/>
                  </a:cubicBezTo>
                  <a:cubicBezTo>
                    <a:pt x="7" y="80"/>
                    <a:pt x="0" y="98"/>
                    <a:pt x="0" y="117"/>
                  </a:cubicBezTo>
                  <a:cubicBezTo>
                    <a:pt x="0" y="136"/>
                    <a:pt x="7" y="153"/>
                    <a:pt x="19" y="166"/>
                  </a:cubicBezTo>
                  <a:cubicBezTo>
                    <a:pt x="29" y="222"/>
                    <a:pt x="29" y="222"/>
                    <a:pt x="29" y="222"/>
                  </a:cubicBezTo>
                  <a:cubicBezTo>
                    <a:pt x="30" y="229"/>
                    <a:pt x="36" y="234"/>
                    <a:pt x="44" y="234"/>
                  </a:cubicBezTo>
                  <a:cubicBezTo>
                    <a:pt x="102" y="234"/>
                    <a:pt x="102" y="234"/>
                    <a:pt x="102" y="234"/>
                  </a:cubicBezTo>
                  <a:cubicBezTo>
                    <a:pt x="109" y="234"/>
                    <a:pt x="115" y="229"/>
                    <a:pt x="116" y="222"/>
                  </a:cubicBezTo>
                  <a:cubicBezTo>
                    <a:pt x="127" y="166"/>
                    <a:pt x="127" y="166"/>
                    <a:pt x="127" y="166"/>
                  </a:cubicBezTo>
                  <a:cubicBezTo>
                    <a:pt x="135" y="156"/>
                    <a:pt x="142" y="145"/>
                    <a:pt x="144" y="131"/>
                  </a:cubicBezTo>
                  <a:cubicBezTo>
                    <a:pt x="145" y="132"/>
                    <a:pt x="145" y="132"/>
                    <a:pt x="146" y="132"/>
                  </a:cubicBezTo>
                  <a:cubicBezTo>
                    <a:pt x="154" y="132"/>
                    <a:pt x="160" y="125"/>
                    <a:pt x="160" y="117"/>
                  </a:cubicBezTo>
                  <a:cubicBezTo>
                    <a:pt x="160" y="109"/>
                    <a:pt x="154" y="103"/>
                    <a:pt x="146" y="103"/>
                  </a:cubicBezTo>
                  <a:close/>
                  <a:moveTo>
                    <a:pt x="44" y="15"/>
                  </a:moveTo>
                  <a:cubicBezTo>
                    <a:pt x="103" y="15"/>
                    <a:pt x="103" y="15"/>
                    <a:pt x="103" y="15"/>
                  </a:cubicBezTo>
                  <a:cubicBezTo>
                    <a:pt x="110" y="54"/>
                    <a:pt x="110" y="54"/>
                    <a:pt x="110" y="54"/>
                  </a:cubicBezTo>
                  <a:cubicBezTo>
                    <a:pt x="99" y="48"/>
                    <a:pt x="87" y="44"/>
                    <a:pt x="73" y="44"/>
                  </a:cubicBezTo>
                  <a:cubicBezTo>
                    <a:pt x="60" y="44"/>
                    <a:pt x="48" y="48"/>
                    <a:pt x="37" y="54"/>
                  </a:cubicBezTo>
                  <a:lnTo>
                    <a:pt x="44" y="15"/>
                  </a:lnTo>
                  <a:close/>
                  <a:moveTo>
                    <a:pt x="102" y="219"/>
                  </a:moveTo>
                  <a:cubicBezTo>
                    <a:pt x="44" y="219"/>
                    <a:pt x="44" y="219"/>
                    <a:pt x="44" y="219"/>
                  </a:cubicBezTo>
                  <a:cubicBezTo>
                    <a:pt x="36" y="180"/>
                    <a:pt x="36" y="180"/>
                    <a:pt x="36" y="180"/>
                  </a:cubicBezTo>
                  <a:cubicBezTo>
                    <a:pt x="47" y="186"/>
                    <a:pt x="59" y="190"/>
                    <a:pt x="73" y="190"/>
                  </a:cubicBezTo>
                  <a:cubicBezTo>
                    <a:pt x="86" y="190"/>
                    <a:pt x="98" y="186"/>
                    <a:pt x="109" y="180"/>
                  </a:cubicBezTo>
                  <a:lnTo>
                    <a:pt x="102" y="219"/>
                  </a:lnTo>
                  <a:close/>
                  <a:moveTo>
                    <a:pt x="73" y="176"/>
                  </a:moveTo>
                  <a:cubicBezTo>
                    <a:pt x="40" y="176"/>
                    <a:pt x="14" y="149"/>
                    <a:pt x="14" y="117"/>
                  </a:cubicBezTo>
                  <a:cubicBezTo>
                    <a:pt x="14" y="85"/>
                    <a:pt x="40" y="59"/>
                    <a:pt x="73" y="59"/>
                  </a:cubicBezTo>
                  <a:cubicBezTo>
                    <a:pt x="105" y="59"/>
                    <a:pt x="131" y="85"/>
                    <a:pt x="131" y="117"/>
                  </a:cubicBezTo>
                  <a:cubicBezTo>
                    <a:pt x="131" y="149"/>
                    <a:pt x="105" y="176"/>
                    <a:pt x="73" y="176"/>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93" name="Freeform 57"/>
            <p:cNvSpPr/>
            <p:nvPr/>
          </p:nvSpPr>
          <p:spPr bwMode="auto">
            <a:xfrm>
              <a:off x="1630705" y="2329248"/>
              <a:ext cx="49522" cy="48134"/>
            </a:xfrm>
            <a:custGeom>
              <a:avLst/>
              <a:gdLst>
                <a:gd name="T0" fmla="*/ 44 w 45"/>
                <a:gd name="T1" fmla="*/ 1 h 44"/>
                <a:gd name="T2" fmla="*/ 40 w 45"/>
                <a:gd name="T3" fmla="*/ 1 h 44"/>
                <a:gd name="T4" fmla="*/ 3 w 45"/>
                <a:gd name="T5" fmla="*/ 32 h 44"/>
                <a:gd name="T6" fmla="*/ 0 w 45"/>
                <a:gd name="T7" fmla="*/ 37 h 44"/>
                <a:gd name="T8" fmla="*/ 3 w 45"/>
                <a:gd name="T9" fmla="*/ 42 h 44"/>
                <a:gd name="T10" fmla="*/ 8 w 45"/>
                <a:gd name="T11" fmla="*/ 44 h 44"/>
                <a:gd name="T12" fmla="*/ 13 w 45"/>
                <a:gd name="T13" fmla="*/ 42 h 44"/>
                <a:gd name="T14" fmla="*/ 26 w 45"/>
                <a:gd name="T15" fmla="*/ 26 h 44"/>
                <a:gd name="T16" fmla="*/ 44 w 45"/>
                <a:gd name="T17" fmla="*/ 4 h 44"/>
                <a:gd name="T18" fmla="*/ 44 w 45"/>
                <a:gd name="T19"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4">
                  <a:moveTo>
                    <a:pt x="44" y="1"/>
                  </a:moveTo>
                  <a:cubicBezTo>
                    <a:pt x="43" y="0"/>
                    <a:pt x="41" y="0"/>
                    <a:pt x="40" y="1"/>
                  </a:cubicBezTo>
                  <a:cubicBezTo>
                    <a:pt x="3" y="32"/>
                    <a:pt x="3" y="32"/>
                    <a:pt x="3" y="32"/>
                  </a:cubicBezTo>
                  <a:cubicBezTo>
                    <a:pt x="1" y="33"/>
                    <a:pt x="0" y="35"/>
                    <a:pt x="0" y="37"/>
                  </a:cubicBezTo>
                  <a:cubicBezTo>
                    <a:pt x="0" y="39"/>
                    <a:pt x="1" y="41"/>
                    <a:pt x="3" y="42"/>
                  </a:cubicBezTo>
                  <a:cubicBezTo>
                    <a:pt x="4" y="44"/>
                    <a:pt x="6" y="44"/>
                    <a:pt x="8" y="44"/>
                  </a:cubicBezTo>
                  <a:cubicBezTo>
                    <a:pt x="10" y="44"/>
                    <a:pt x="11" y="44"/>
                    <a:pt x="13" y="42"/>
                  </a:cubicBezTo>
                  <a:cubicBezTo>
                    <a:pt x="26" y="26"/>
                    <a:pt x="26" y="26"/>
                    <a:pt x="26" y="26"/>
                  </a:cubicBezTo>
                  <a:cubicBezTo>
                    <a:pt x="44" y="4"/>
                    <a:pt x="44" y="4"/>
                    <a:pt x="44" y="4"/>
                  </a:cubicBezTo>
                  <a:cubicBezTo>
                    <a:pt x="45" y="3"/>
                    <a:pt x="45" y="2"/>
                    <a:pt x="44" y="1"/>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grpSp>
      <p:grpSp>
        <p:nvGrpSpPr>
          <p:cNvPr id="94" name="Group 79"/>
          <p:cNvGrpSpPr/>
          <p:nvPr/>
        </p:nvGrpSpPr>
        <p:grpSpPr>
          <a:xfrm>
            <a:off x="4530821" y="2808028"/>
            <a:ext cx="418814" cy="391700"/>
            <a:chOff x="998489" y="2241774"/>
            <a:chExt cx="256404" cy="239742"/>
          </a:xfrm>
          <a:solidFill>
            <a:schemeClr val="bg1"/>
          </a:solidFill>
        </p:grpSpPr>
        <p:sp>
          <p:nvSpPr>
            <p:cNvPr id="95" name="Freeform 58"/>
            <p:cNvSpPr>
              <a:spLocks noEditPoints="1"/>
            </p:cNvSpPr>
            <p:nvPr/>
          </p:nvSpPr>
          <p:spPr bwMode="auto">
            <a:xfrm>
              <a:off x="998489" y="2241774"/>
              <a:ext cx="256404" cy="239742"/>
            </a:xfrm>
            <a:custGeom>
              <a:avLst/>
              <a:gdLst>
                <a:gd name="T0" fmla="*/ 230 w 234"/>
                <a:gd name="T1" fmla="*/ 48 h 219"/>
                <a:gd name="T2" fmla="*/ 186 w 234"/>
                <a:gd name="T3" fmla="*/ 5 h 219"/>
                <a:gd name="T4" fmla="*/ 176 w 234"/>
                <a:gd name="T5" fmla="*/ 0 h 219"/>
                <a:gd name="T6" fmla="*/ 22 w 234"/>
                <a:gd name="T7" fmla="*/ 0 h 219"/>
                <a:gd name="T8" fmla="*/ 0 w 234"/>
                <a:gd name="T9" fmla="*/ 22 h 219"/>
                <a:gd name="T10" fmla="*/ 0 w 234"/>
                <a:gd name="T11" fmla="*/ 197 h 219"/>
                <a:gd name="T12" fmla="*/ 22 w 234"/>
                <a:gd name="T13" fmla="*/ 219 h 219"/>
                <a:gd name="T14" fmla="*/ 212 w 234"/>
                <a:gd name="T15" fmla="*/ 219 h 219"/>
                <a:gd name="T16" fmla="*/ 234 w 234"/>
                <a:gd name="T17" fmla="*/ 197 h 219"/>
                <a:gd name="T18" fmla="*/ 234 w 234"/>
                <a:gd name="T19" fmla="*/ 59 h 219"/>
                <a:gd name="T20" fmla="*/ 230 w 234"/>
                <a:gd name="T21" fmla="*/ 48 h 219"/>
                <a:gd name="T22" fmla="*/ 220 w 234"/>
                <a:gd name="T23" fmla="*/ 197 h 219"/>
                <a:gd name="T24" fmla="*/ 212 w 234"/>
                <a:gd name="T25" fmla="*/ 205 h 219"/>
                <a:gd name="T26" fmla="*/ 22 w 234"/>
                <a:gd name="T27" fmla="*/ 205 h 219"/>
                <a:gd name="T28" fmla="*/ 15 w 234"/>
                <a:gd name="T29" fmla="*/ 197 h 219"/>
                <a:gd name="T30" fmla="*/ 15 w 234"/>
                <a:gd name="T31" fmla="*/ 22 h 219"/>
                <a:gd name="T32" fmla="*/ 22 w 234"/>
                <a:gd name="T33" fmla="*/ 15 h 219"/>
                <a:gd name="T34" fmla="*/ 168 w 234"/>
                <a:gd name="T35" fmla="*/ 15 h 219"/>
                <a:gd name="T36" fmla="*/ 168 w 234"/>
                <a:gd name="T37" fmla="*/ 44 h 219"/>
                <a:gd name="T38" fmla="*/ 168 w 234"/>
                <a:gd name="T39" fmla="*/ 44 h 219"/>
                <a:gd name="T40" fmla="*/ 190 w 234"/>
                <a:gd name="T41" fmla="*/ 66 h 219"/>
                <a:gd name="T42" fmla="*/ 198 w 234"/>
                <a:gd name="T43" fmla="*/ 66 h 219"/>
                <a:gd name="T44" fmla="*/ 220 w 234"/>
                <a:gd name="T45" fmla="*/ 66 h 219"/>
                <a:gd name="T46" fmla="*/ 220 w 234"/>
                <a:gd name="T47" fmla="*/ 197 h 219"/>
                <a:gd name="T48" fmla="*/ 198 w 234"/>
                <a:gd name="T49" fmla="*/ 59 h 219"/>
                <a:gd name="T50" fmla="*/ 190 w 234"/>
                <a:gd name="T51" fmla="*/ 59 h 219"/>
                <a:gd name="T52" fmla="*/ 176 w 234"/>
                <a:gd name="T53" fmla="*/ 44 h 219"/>
                <a:gd name="T54" fmla="*/ 176 w 234"/>
                <a:gd name="T55" fmla="*/ 44 h 219"/>
                <a:gd name="T56" fmla="*/ 176 w 234"/>
                <a:gd name="T57" fmla="*/ 15 h 219"/>
                <a:gd name="T58" fmla="*/ 220 w 234"/>
                <a:gd name="T59" fmla="*/ 59 h 219"/>
                <a:gd name="T60" fmla="*/ 198 w 234"/>
                <a:gd name="T61" fmla="*/ 5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19">
                  <a:moveTo>
                    <a:pt x="230" y="48"/>
                  </a:moveTo>
                  <a:cubicBezTo>
                    <a:pt x="186" y="5"/>
                    <a:pt x="186" y="5"/>
                    <a:pt x="186" y="5"/>
                  </a:cubicBezTo>
                  <a:cubicBezTo>
                    <a:pt x="183" y="2"/>
                    <a:pt x="180" y="0"/>
                    <a:pt x="176" y="0"/>
                  </a:cubicBezTo>
                  <a:cubicBezTo>
                    <a:pt x="22" y="0"/>
                    <a:pt x="22" y="0"/>
                    <a:pt x="22" y="0"/>
                  </a:cubicBezTo>
                  <a:cubicBezTo>
                    <a:pt x="10" y="0"/>
                    <a:pt x="0" y="10"/>
                    <a:pt x="0" y="22"/>
                  </a:cubicBezTo>
                  <a:cubicBezTo>
                    <a:pt x="0" y="197"/>
                    <a:pt x="0" y="197"/>
                    <a:pt x="0" y="197"/>
                  </a:cubicBezTo>
                  <a:cubicBezTo>
                    <a:pt x="0" y="210"/>
                    <a:pt x="10" y="219"/>
                    <a:pt x="22" y="219"/>
                  </a:cubicBezTo>
                  <a:cubicBezTo>
                    <a:pt x="212" y="219"/>
                    <a:pt x="212" y="219"/>
                    <a:pt x="212" y="219"/>
                  </a:cubicBezTo>
                  <a:cubicBezTo>
                    <a:pt x="224" y="219"/>
                    <a:pt x="234" y="210"/>
                    <a:pt x="234" y="197"/>
                  </a:cubicBezTo>
                  <a:cubicBezTo>
                    <a:pt x="234" y="59"/>
                    <a:pt x="234" y="59"/>
                    <a:pt x="234" y="59"/>
                  </a:cubicBezTo>
                  <a:cubicBezTo>
                    <a:pt x="234" y="55"/>
                    <a:pt x="233" y="51"/>
                    <a:pt x="230" y="48"/>
                  </a:cubicBezTo>
                  <a:close/>
                  <a:moveTo>
                    <a:pt x="220" y="197"/>
                  </a:moveTo>
                  <a:cubicBezTo>
                    <a:pt x="220" y="202"/>
                    <a:pt x="216" y="205"/>
                    <a:pt x="212" y="205"/>
                  </a:cubicBezTo>
                  <a:cubicBezTo>
                    <a:pt x="22" y="205"/>
                    <a:pt x="22" y="205"/>
                    <a:pt x="22" y="205"/>
                  </a:cubicBezTo>
                  <a:cubicBezTo>
                    <a:pt x="18" y="205"/>
                    <a:pt x="15" y="202"/>
                    <a:pt x="15" y="197"/>
                  </a:cubicBezTo>
                  <a:cubicBezTo>
                    <a:pt x="15" y="22"/>
                    <a:pt x="15" y="22"/>
                    <a:pt x="15" y="22"/>
                  </a:cubicBezTo>
                  <a:cubicBezTo>
                    <a:pt x="15" y="18"/>
                    <a:pt x="18" y="15"/>
                    <a:pt x="22" y="15"/>
                  </a:cubicBezTo>
                  <a:cubicBezTo>
                    <a:pt x="168" y="15"/>
                    <a:pt x="168" y="15"/>
                    <a:pt x="168" y="15"/>
                  </a:cubicBezTo>
                  <a:cubicBezTo>
                    <a:pt x="168" y="44"/>
                    <a:pt x="168" y="44"/>
                    <a:pt x="168" y="44"/>
                  </a:cubicBezTo>
                  <a:cubicBezTo>
                    <a:pt x="168" y="44"/>
                    <a:pt x="168" y="44"/>
                    <a:pt x="168" y="44"/>
                  </a:cubicBezTo>
                  <a:cubicBezTo>
                    <a:pt x="168" y="56"/>
                    <a:pt x="178" y="66"/>
                    <a:pt x="190" y="66"/>
                  </a:cubicBezTo>
                  <a:cubicBezTo>
                    <a:pt x="198" y="66"/>
                    <a:pt x="198" y="66"/>
                    <a:pt x="198" y="66"/>
                  </a:cubicBezTo>
                  <a:cubicBezTo>
                    <a:pt x="220" y="66"/>
                    <a:pt x="220" y="66"/>
                    <a:pt x="220" y="66"/>
                  </a:cubicBezTo>
                  <a:lnTo>
                    <a:pt x="220" y="197"/>
                  </a:lnTo>
                  <a:close/>
                  <a:moveTo>
                    <a:pt x="198" y="59"/>
                  </a:moveTo>
                  <a:cubicBezTo>
                    <a:pt x="190" y="59"/>
                    <a:pt x="190" y="59"/>
                    <a:pt x="190" y="59"/>
                  </a:cubicBezTo>
                  <a:cubicBezTo>
                    <a:pt x="182" y="59"/>
                    <a:pt x="176" y="52"/>
                    <a:pt x="176" y="44"/>
                  </a:cubicBezTo>
                  <a:cubicBezTo>
                    <a:pt x="176" y="44"/>
                    <a:pt x="176" y="44"/>
                    <a:pt x="176" y="44"/>
                  </a:cubicBezTo>
                  <a:cubicBezTo>
                    <a:pt x="176" y="15"/>
                    <a:pt x="176" y="15"/>
                    <a:pt x="176" y="15"/>
                  </a:cubicBezTo>
                  <a:cubicBezTo>
                    <a:pt x="220" y="59"/>
                    <a:pt x="220" y="59"/>
                    <a:pt x="220" y="59"/>
                  </a:cubicBezTo>
                  <a:lnTo>
                    <a:pt x="198" y="59"/>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96" name="Freeform 59"/>
            <p:cNvSpPr/>
            <p:nvPr/>
          </p:nvSpPr>
          <p:spPr bwMode="auto">
            <a:xfrm>
              <a:off x="1118823" y="2289908"/>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97" name="Freeform 60"/>
            <p:cNvSpPr/>
            <p:nvPr/>
          </p:nvSpPr>
          <p:spPr bwMode="auto">
            <a:xfrm>
              <a:off x="1118823" y="2313975"/>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98" name="Freeform 61"/>
            <p:cNvSpPr/>
            <p:nvPr/>
          </p:nvSpPr>
          <p:spPr bwMode="auto">
            <a:xfrm>
              <a:off x="1118823" y="2338041"/>
              <a:ext cx="104135" cy="7868"/>
            </a:xfrm>
            <a:custGeom>
              <a:avLst/>
              <a:gdLst>
                <a:gd name="T0" fmla="*/ 0 w 95"/>
                <a:gd name="T1" fmla="*/ 4 h 7"/>
                <a:gd name="T2" fmla="*/ 4 w 95"/>
                <a:gd name="T3" fmla="*/ 7 h 7"/>
                <a:gd name="T4" fmla="*/ 91 w 95"/>
                <a:gd name="T5" fmla="*/ 7 h 7"/>
                <a:gd name="T6" fmla="*/ 95 w 95"/>
                <a:gd name="T7" fmla="*/ 4 h 7"/>
                <a:gd name="T8" fmla="*/ 91 w 95"/>
                <a:gd name="T9" fmla="*/ 0 h 7"/>
                <a:gd name="T10" fmla="*/ 4 w 95"/>
                <a:gd name="T11" fmla="*/ 0 h 7"/>
                <a:gd name="T12" fmla="*/ 0 w 9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95" h="7">
                  <a:moveTo>
                    <a:pt x="0" y="4"/>
                  </a:moveTo>
                  <a:cubicBezTo>
                    <a:pt x="0" y="6"/>
                    <a:pt x="2" y="7"/>
                    <a:pt x="4" y="7"/>
                  </a:cubicBezTo>
                  <a:cubicBezTo>
                    <a:pt x="91" y="7"/>
                    <a:pt x="91" y="7"/>
                    <a:pt x="91" y="7"/>
                  </a:cubicBezTo>
                  <a:cubicBezTo>
                    <a:pt x="93" y="7"/>
                    <a:pt x="95" y="6"/>
                    <a:pt x="95" y="4"/>
                  </a:cubicBezTo>
                  <a:cubicBezTo>
                    <a:pt x="95" y="2"/>
                    <a:pt x="93" y="0"/>
                    <a:pt x="91" y="0"/>
                  </a:cubicBezTo>
                  <a:cubicBezTo>
                    <a:pt x="4" y="0"/>
                    <a:pt x="4" y="0"/>
                    <a:pt x="4" y="0"/>
                  </a:cubicBezTo>
                  <a:cubicBezTo>
                    <a:pt x="2" y="0"/>
                    <a:pt x="0" y="2"/>
                    <a:pt x="0" y="4"/>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99" name="Freeform 62"/>
            <p:cNvSpPr/>
            <p:nvPr/>
          </p:nvSpPr>
          <p:spPr bwMode="auto">
            <a:xfrm>
              <a:off x="1031349" y="2386175"/>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100" name="Freeform 63"/>
            <p:cNvSpPr/>
            <p:nvPr/>
          </p:nvSpPr>
          <p:spPr bwMode="auto">
            <a:xfrm>
              <a:off x="1031349" y="2410242"/>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101" name="Freeform 64"/>
            <p:cNvSpPr/>
            <p:nvPr/>
          </p:nvSpPr>
          <p:spPr bwMode="auto">
            <a:xfrm>
              <a:off x="1031349" y="24343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102" name="Freeform 65"/>
            <p:cNvSpPr/>
            <p:nvPr/>
          </p:nvSpPr>
          <p:spPr bwMode="auto">
            <a:xfrm>
              <a:off x="1031349" y="23621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6"/>
                    <a:pt x="1" y="7"/>
                    <a:pt x="3" y="7"/>
                  </a:cubicBezTo>
                  <a:cubicBezTo>
                    <a:pt x="171" y="7"/>
                    <a:pt x="171" y="7"/>
                    <a:pt x="171" y="7"/>
                  </a:cubicBezTo>
                  <a:cubicBezTo>
                    <a:pt x="173" y="7"/>
                    <a:pt x="175" y="6"/>
                    <a:pt x="175" y="3"/>
                  </a:cubicBezTo>
                  <a:cubicBezTo>
                    <a:pt x="175" y="1"/>
                    <a:pt x="173" y="0"/>
                    <a:pt x="171" y="0"/>
                  </a:cubicBez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sp>
          <p:nvSpPr>
            <p:cNvPr id="103" name="Freeform 66"/>
            <p:cNvSpPr>
              <a:spLocks noEditPoints="1"/>
            </p:cNvSpPr>
            <p:nvPr/>
          </p:nvSpPr>
          <p:spPr bwMode="auto">
            <a:xfrm>
              <a:off x="1031349" y="2282040"/>
              <a:ext cx="71275" cy="63870"/>
            </a:xfrm>
            <a:custGeom>
              <a:avLst/>
              <a:gdLst>
                <a:gd name="T0" fmla="*/ 7 w 65"/>
                <a:gd name="T1" fmla="*/ 58 h 58"/>
                <a:gd name="T2" fmla="*/ 58 w 65"/>
                <a:gd name="T3" fmla="*/ 58 h 58"/>
                <a:gd name="T4" fmla="*/ 65 w 65"/>
                <a:gd name="T5" fmla="*/ 51 h 58"/>
                <a:gd name="T6" fmla="*/ 65 w 65"/>
                <a:gd name="T7" fmla="*/ 7 h 58"/>
                <a:gd name="T8" fmla="*/ 58 w 65"/>
                <a:gd name="T9" fmla="*/ 0 h 58"/>
                <a:gd name="T10" fmla="*/ 7 w 65"/>
                <a:gd name="T11" fmla="*/ 0 h 58"/>
                <a:gd name="T12" fmla="*/ 0 w 65"/>
                <a:gd name="T13" fmla="*/ 7 h 58"/>
                <a:gd name="T14" fmla="*/ 0 w 65"/>
                <a:gd name="T15" fmla="*/ 51 h 58"/>
                <a:gd name="T16" fmla="*/ 7 w 65"/>
                <a:gd name="T17" fmla="*/ 58 h 58"/>
                <a:gd name="T18" fmla="*/ 14 w 65"/>
                <a:gd name="T19" fmla="*/ 14 h 58"/>
                <a:gd name="T20" fmla="*/ 51 w 65"/>
                <a:gd name="T21" fmla="*/ 14 h 58"/>
                <a:gd name="T22" fmla="*/ 51 w 65"/>
                <a:gd name="T23" fmla="*/ 44 h 58"/>
                <a:gd name="T24" fmla="*/ 14 w 65"/>
                <a:gd name="T25" fmla="*/ 44 h 58"/>
                <a:gd name="T26" fmla="*/ 14 w 65"/>
                <a:gd name="T2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8">
                  <a:moveTo>
                    <a:pt x="7" y="58"/>
                  </a:moveTo>
                  <a:cubicBezTo>
                    <a:pt x="58" y="58"/>
                    <a:pt x="58" y="58"/>
                    <a:pt x="58" y="58"/>
                  </a:cubicBezTo>
                  <a:cubicBezTo>
                    <a:pt x="62" y="58"/>
                    <a:pt x="65" y="55"/>
                    <a:pt x="65" y="51"/>
                  </a:cubicBezTo>
                  <a:cubicBezTo>
                    <a:pt x="65" y="7"/>
                    <a:pt x="65" y="7"/>
                    <a:pt x="65" y="7"/>
                  </a:cubicBezTo>
                  <a:cubicBezTo>
                    <a:pt x="65" y="3"/>
                    <a:pt x="62" y="0"/>
                    <a:pt x="58" y="0"/>
                  </a:cubicBezTo>
                  <a:cubicBezTo>
                    <a:pt x="7" y="0"/>
                    <a:pt x="7" y="0"/>
                    <a:pt x="7" y="0"/>
                  </a:cubicBezTo>
                  <a:cubicBezTo>
                    <a:pt x="3" y="0"/>
                    <a:pt x="0" y="3"/>
                    <a:pt x="0" y="7"/>
                  </a:cubicBezTo>
                  <a:cubicBezTo>
                    <a:pt x="0" y="51"/>
                    <a:pt x="0" y="51"/>
                    <a:pt x="0" y="51"/>
                  </a:cubicBezTo>
                  <a:cubicBezTo>
                    <a:pt x="0" y="55"/>
                    <a:pt x="3" y="58"/>
                    <a:pt x="7" y="58"/>
                  </a:cubicBezTo>
                  <a:close/>
                  <a:moveTo>
                    <a:pt x="14" y="14"/>
                  </a:moveTo>
                  <a:cubicBezTo>
                    <a:pt x="51" y="14"/>
                    <a:pt x="51" y="14"/>
                    <a:pt x="51" y="14"/>
                  </a:cubicBezTo>
                  <a:cubicBezTo>
                    <a:pt x="51" y="44"/>
                    <a:pt x="51" y="44"/>
                    <a:pt x="51" y="44"/>
                  </a:cubicBezTo>
                  <a:cubicBezTo>
                    <a:pt x="14" y="44"/>
                    <a:pt x="14" y="44"/>
                    <a:pt x="14" y="44"/>
                  </a:cubicBezTo>
                  <a:lnTo>
                    <a:pt x="14" y="14"/>
                  </a:lnTo>
                  <a:close/>
                </a:path>
              </a:pathLst>
            </a:custGeom>
            <a:grpFill/>
            <a:ln>
              <a:noFill/>
            </a:ln>
          </p:spPr>
          <p:txBody>
            <a:bodyPr vert="horz" wrap="square" lIns="45720" tIns="22860" rIns="45720" bIns="22860" numCol="1" anchor="t" anchorCtr="0" compatLnSpc="1"/>
            <a:lstStyle/>
            <a:p>
              <a:endParaRPr lang="id-ID" sz="1800" dirty="0">
                <a:latin typeface="微软雅黑" panose="020B0503020204020204" charset="-122"/>
                <a:ea typeface="微软雅黑" panose="020B0503020204020204" charset="-122"/>
              </a:endParaRPr>
            </a:p>
          </p:txBody>
        </p:sp>
      </p:grpSp>
      <p:sp>
        <p:nvSpPr>
          <p:cNvPr id="44"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45"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13384">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4"/>
                                        </p:tgtEl>
                                        <p:attrNameLst>
                                          <p:attrName>style.visibility</p:attrName>
                                        </p:attrNameLst>
                                      </p:cBhvr>
                                      <p:to>
                                        <p:strVal val="visible"/>
                                      </p:to>
                                    </p:set>
                                    <p:animEffect transition="in" filter="fade">
                                      <p:cBhvr>
                                        <p:cTn id="27" dur="500"/>
                                        <p:tgtEl>
                                          <p:spTgt spid="15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fade">
                                      <p:cBhvr>
                                        <p:cTn id="35" dur="500"/>
                                        <p:tgtEl>
                                          <p:spTgt spid="16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childTnLst>
                          </p:cTn>
                        </p:par>
                        <p:par>
                          <p:cTn id="54" fill="hold">
                            <p:stCondLst>
                              <p:cond delay="6000"/>
                            </p:stCondLst>
                            <p:childTnLst>
                              <p:par>
                                <p:cTn id="55" presetID="53" presetClass="entr" presetSubtype="16"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500" fill="hold"/>
                                        <p:tgtEl>
                                          <p:spTgt spid="35"/>
                                        </p:tgtEl>
                                        <p:attrNameLst>
                                          <p:attrName>ppt_w</p:attrName>
                                        </p:attrNameLst>
                                      </p:cBhvr>
                                      <p:tavLst>
                                        <p:tav tm="0">
                                          <p:val>
                                            <p:fltVal val="0"/>
                                          </p:val>
                                        </p:tav>
                                        <p:tav tm="100000">
                                          <p:val>
                                            <p:strVal val="#ppt_w"/>
                                          </p:val>
                                        </p:tav>
                                      </p:tavLst>
                                    </p:anim>
                                    <p:anim calcmode="lin" valueType="num">
                                      <p:cBhvr>
                                        <p:cTn id="58" dur="500" fill="hold"/>
                                        <p:tgtEl>
                                          <p:spTgt spid="35"/>
                                        </p:tgtEl>
                                        <p:attrNameLst>
                                          <p:attrName>ppt_h</p:attrName>
                                        </p:attrNameLst>
                                      </p:cBhvr>
                                      <p:tavLst>
                                        <p:tav tm="0">
                                          <p:val>
                                            <p:fltVal val="0"/>
                                          </p:val>
                                        </p:tav>
                                        <p:tav tm="100000">
                                          <p:val>
                                            <p:strVal val="#ppt_h"/>
                                          </p:val>
                                        </p:tav>
                                      </p:tavLst>
                                    </p:anim>
                                    <p:animEffect transition="in" filter="fade">
                                      <p:cBhvr>
                                        <p:cTn id="59" dur="500"/>
                                        <p:tgtEl>
                                          <p:spTgt spid="35"/>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childTnLst>
                          </p:cTn>
                        </p:par>
                        <p:par>
                          <p:cTn id="64" fill="hold">
                            <p:stCondLst>
                              <p:cond delay="7000"/>
                            </p:stCondLst>
                            <p:childTnLst>
                              <p:par>
                                <p:cTn id="65" presetID="53" presetClass="entr" presetSubtype="16"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childTnLst>
                          </p:cTn>
                        </p:par>
                        <p:par>
                          <p:cTn id="74" fill="hold">
                            <p:stCondLst>
                              <p:cond delay="8000"/>
                            </p:stCondLst>
                            <p:childTnLst>
                              <p:par>
                                <p:cTn id="75" presetID="53" presetClass="entr" presetSubtype="16" fill="hold" nodeType="after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ppt_w</p:attrName>
                                        </p:attrNameLst>
                                      </p:cBhvr>
                                      <p:tavLst>
                                        <p:tav tm="0">
                                          <p:val>
                                            <p:fltVal val="0"/>
                                          </p:val>
                                        </p:tav>
                                        <p:tav tm="100000">
                                          <p:val>
                                            <p:strVal val="#ppt_w"/>
                                          </p:val>
                                        </p:tav>
                                      </p:tavLst>
                                    </p:anim>
                                    <p:anim calcmode="lin" valueType="num">
                                      <p:cBhvr>
                                        <p:cTn id="78" dur="500" fill="hold"/>
                                        <p:tgtEl>
                                          <p:spTgt spid="27"/>
                                        </p:tgtEl>
                                        <p:attrNameLst>
                                          <p:attrName>ppt_h</p:attrName>
                                        </p:attrNameLst>
                                      </p:cBhvr>
                                      <p:tavLst>
                                        <p:tav tm="0">
                                          <p:val>
                                            <p:fltVal val="0"/>
                                          </p:val>
                                        </p:tav>
                                        <p:tav tm="100000">
                                          <p:val>
                                            <p:strVal val="#ppt_h"/>
                                          </p:val>
                                        </p:tav>
                                      </p:tavLst>
                                    </p:anim>
                                    <p:animEffect transition="in" filter="fade">
                                      <p:cBhvr>
                                        <p:cTn id="79" dur="500"/>
                                        <p:tgtEl>
                                          <p:spTgt spid="27"/>
                                        </p:tgtEl>
                                      </p:cBhvr>
                                    </p:animEffect>
                                  </p:childTnLst>
                                </p:cTn>
                              </p:par>
                            </p:childTnLst>
                          </p:cTn>
                        </p:par>
                        <p:par>
                          <p:cTn id="80" fill="hold">
                            <p:stCondLst>
                              <p:cond delay="8500"/>
                            </p:stCondLst>
                            <p:childTnLst>
                              <p:par>
                                <p:cTn id="81" presetID="10"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childTnLst>
                                </p:cTn>
                              </p:par>
                            </p:childTnLst>
                          </p:cTn>
                        </p:par>
                        <p:par>
                          <p:cTn id="84" fill="hold">
                            <p:stCondLst>
                              <p:cond delay="9000"/>
                            </p:stCondLst>
                            <p:childTnLst>
                              <p:par>
                                <p:cTn id="85" presetID="53" presetClass="entr" presetSubtype="16"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p:cTn id="87" dur="500" fill="hold"/>
                                        <p:tgtEl>
                                          <p:spTgt spid="31"/>
                                        </p:tgtEl>
                                        <p:attrNameLst>
                                          <p:attrName>ppt_w</p:attrName>
                                        </p:attrNameLst>
                                      </p:cBhvr>
                                      <p:tavLst>
                                        <p:tav tm="0">
                                          <p:val>
                                            <p:fltVal val="0"/>
                                          </p:val>
                                        </p:tav>
                                        <p:tav tm="100000">
                                          <p:val>
                                            <p:strVal val="#ppt_w"/>
                                          </p:val>
                                        </p:tav>
                                      </p:tavLst>
                                    </p:anim>
                                    <p:anim calcmode="lin" valueType="num">
                                      <p:cBhvr>
                                        <p:cTn id="88" dur="500" fill="hold"/>
                                        <p:tgtEl>
                                          <p:spTgt spid="31"/>
                                        </p:tgtEl>
                                        <p:attrNameLst>
                                          <p:attrName>ppt_h</p:attrName>
                                        </p:attrNameLst>
                                      </p:cBhvr>
                                      <p:tavLst>
                                        <p:tav tm="0">
                                          <p:val>
                                            <p:fltVal val="0"/>
                                          </p:val>
                                        </p:tav>
                                        <p:tav tm="100000">
                                          <p:val>
                                            <p:strVal val="#ppt_h"/>
                                          </p:val>
                                        </p:tav>
                                      </p:tavLst>
                                    </p:anim>
                                    <p:animEffect transition="in" filter="fade">
                                      <p:cBhvr>
                                        <p:cTn id="89" dur="500"/>
                                        <p:tgtEl>
                                          <p:spTgt spid="31"/>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fade">
                                      <p:cBhvr>
                                        <p:cTn id="93" dur="500"/>
                                        <p:tgtEl>
                                          <p:spTgt spid="20"/>
                                        </p:tgtEl>
                                      </p:cBhvr>
                                    </p:animEffect>
                                  </p:childTnLst>
                                </p:cTn>
                              </p:par>
                            </p:childTnLst>
                          </p:cTn>
                        </p:par>
                        <p:par>
                          <p:cTn id="94" fill="hold">
                            <p:stCondLst>
                              <p:cond delay="10000"/>
                            </p:stCondLst>
                            <p:childTnLst>
                              <p:par>
                                <p:cTn id="95" presetID="53" presetClass="entr" presetSubtype="16" fill="hold" grpId="0" nodeType="afterEffect">
                                  <p:stCondLst>
                                    <p:cond delay="0"/>
                                  </p:stCondLst>
                                  <p:childTnLst>
                                    <p:set>
                                      <p:cBhvr>
                                        <p:cTn id="96" dur="1" fill="hold">
                                          <p:stCondLst>
                                            <p:cond delay="0"/>
                                          </p:stCondLst>
                                        </p:cTn>
                                        <p:tgtEl>
                                          <p:spTgt spid="25"/>
                                        </p:tgtEl>
                                        <p:attrNameLst>
                                          <p:attrName>style.visibility</p:attrName>
                                        </p:attrNameLst>
                                      </p:cBhvr>
                                      <p:to>
                                        <p:strVal val="visible"/>
                                      </p:to>
                                    </p:set>
                                    <p:anim calcmode="lin" valueType="num">
                                      <p:cBhvr>
                                        <p:cTn id="97" dur="500" fill="hold"/>
                                        <p:tgtEl>
                                          <p:spTgt spid="25"/>
                                        </p:tgtEl>
                                        <p:attrNameLst>
                                          <p:attrName>ppt_w</p:attrName>
                                        </p:attrNameLst>
                                      </p:cBhvr>
                                      <p:tavLst>
                                        <p:tav tm="0">
                                          <p:val>
                                            <p:fltVal val="0"/>
                                          </p:val>
                                        </p:tav>
                                        <p:tav tm="100000">
                                          <p:val>
                                            <p:strVal val="#ppt_w"/>
                                          </p:val>
                                        </p:tav>
                                      </p:tavLst>
                                    </p:anim>
                                    <p:anim calcmode="lin" valueType="num">
                                      <p:cBhvr>
                                        <p:cTn id="98" dur="500" fill="hold"/>
                                        <p:tgtEl>
                                          <p:spTgt spid="25"/>
                                        </p:tgtEl>
                                        <p:attrNameLst>
                                          <p:attrName>ppt_h</p:attrName>
                                        </p:attrNameLst>
                                      </p:cBhvr>
                                      <p:tavLst>
                                        <p:tav tm="0">
                                          <p:val>
                                            <p:fltVal val="0"/>
                                          </p:val>
                                        </p:tav>
                                        <p:tav tm="100000">
                                          <p:val>
                                            <p:strVal val="#ppt_h"/>
                                          </p:val>
                                        </p:tav>
                                      </p:tavLst>
                                    </p:anim>
                                    <p:animEffect transition="in" filter="fade">
                                      <p:cBhvr>
                                        <p:cTn id="99" dur="500"/>
                                        <p:tgtEl>
                                          <p:spTgt spid="25"/>
                                        </p:tgtEl>
                                      </p:cBhvr>
                                    </p:animEffect>
                                  </p:childTnLst>
                                </p:cTn>
                              </p:par>
                            </p:childTnLst>
                          </p:cTn>
                        </p:par>
                        <p:par>
                          <p:cTn id="100" fill="hold">
                            <p:stCondLst>
                              <p:cond delay="10500"/>
                            </p:stCondLst>
                            <p:childTnLst>
                              <p:par>
                                <p:cTn id="101" presetID="10" presetClass="entr" presetSubtype="0" fill="hold" grpId="0" nodeType="after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500"/>
                                        <p:tgtEl>
                                          <p:spTgt spid="19"/>
                                        </p:tgtEl>
                                      </p:cBhvr>
                                    </p:animEffect>
                                  </p:childTnLst>
                                </p:cTn>
                              </p:par>
                            </p:childTnLst>
                          </p:cTn>
                        </p:par>
                        <p:par>
                          <p:cTn id="104" fill="hold">
                            <p:stCondLst>
                              <p:cond delay="11000"/>
                            </p:stCondLst>
                            <p:childTnLst>
                              <p:par>
                                <p:cTn id="105" presetID="53" presetClass="entr" presetSubtype="16" fill="hold" nodeType="afterEffect">
                                  <p:stCondLst>
                                    <p:cond delay="0"/>
                                  </p:stCondLst>
                                  <p:childTnLst>
                                    <p:set>
                                      <p:cBhvr>
                                        <p:cTn id="106" dur="1" fill="hold">
                                          <p:stCondLst>
                                            <p:cond delay="0"/>
                                          </p:stCondLst>
                                        </p:cTn>
                                        <p:tgtEl>
                                          <p:spTgt spid="39"/>
                                        </p:tgtEl>
                                        <p:attrNameLst>
                                          <p:attrName>style.visibility</p:attrName>
                                        </p:attrNameLst>
                                      </p:cBhvr>
                                      <p:to>
                                        <p:strVal val="visible"/>
                                      </p:to>
                                    </p:set>
                                    <p:anim calcmode="lin" valueType="num">
                                      <p:cBhvr>
                                        <p:cTn id="107" dur="500" fill="hold"/>
                                        <p:tgtEl>
                                          <p:spTgt spid="39"/>
                                        </p:tgtEl>
                                        <p:attrNameLst>
                                          <p:attrName>ppt_w</p:attrName>
                                        </p:attrNameLst>
                                      </p:cBhvr>
                                      <p:tavLst>
                                        <p:tav tm="0">
                                          <p:val>
                                            <p:fltVal val="0"/>
                                          </p:val>
                                        </p:tav>
                                        <p:tav tm="100000">
                                          <p:val>
                                            <p:strVal val="#ppt_w"/>
                                          </p:val>
                                        </p:tav>
                                      </p:tavLst>
                                    </p:anim>
                                    <p:anim calcmode="lin" valueType="num">
                                      <p:cBhvr>
                                        <p:cTn id="108" dur="500" fill="hold"/>
                                        <p:tgtEl>
                                          <p:spTgt spid="39"/>
                                        </p:tgtEl>
                                        <p:attrNameLst>
                                          <p:attrName>ppt_h</p:attrName>
                                        </p:attrNameLst>
                                      </p:cBhvr>
                                      <p:tavLst>
                                        <p:tav tm="0">
                                          <p:val>
                                            <p:fltVal val="0"/>
                                          </p:val>
                                        </p:tav>
                                        <p:tav tm="100000">
                                          <p:val>
                                            <p:strVal val="#ppt_h"/>
                                          </p:val>
                                        </p:tav>
                                      </p:tavLst>
                                    </p:anim>
                                    <p:animEffect transition="in" filter="fade">
                                      <p:cBhvr>
                                        <p:cTn id="109" dur="500"/>
                                        <p:tgtEl>
                                          <p:spTgt spid="39"/>
                                        </p:tgtEl>
                                      </p:cBhvr>
                                    </p:animEffect>
                                  </p:childTnLst>
                                </p:cTn>
                              </p:par>
                            </p:childTnLst>
                          </p:cTn>
                        </p:par>
                        <p:par>
                          <p:cTn id="110" fill="hold">
                            <p:stCondLst>
                              <p:cond delay="11500"/>
                            </p:stCondLst>
                            <p:childTnLst>
                              <p:par>
                                <p:cTn id="111" presetID="10" presetClass="entr" presetSubtype="0"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fade">
                                      <p:cBhvr>
                                        <p:cTn id="113" dur="500"/>
                                        <p:tgtEl>
                                          <p:spTgt spid="18"/>
                                        </p:tgtEl>
                                      </p:cBhvr>
                                    </p:animEffect>
                                  </p:childTnLst>
                                </p:cTn>
                              </p:par>
                            </p:childTnLst>
                          </p:cTn>
                        </p:par>
                        <p:par>
                          <p:cTn id="114" fill="hold">
                            <p:stCondLst>
                              <p:cond delay="12000"/>
                            </p:stCondLst>
                            <p:childTnLst>
                              <p:par>
                                <p:cTn id="115" presetID="53" presetClass="entr" presetSubtype="16" fill="hold" nodeType="afterEffect">
                                  <p:stCondLst>
                                    <p:cond delay="0"/>
                                  </p:stCondLst>
                                  <p:childTnLst>
                                    <p:set>
                                      <p:cBhvr>
                                        <p:cTn id="116" dur="1" fill="hold">
                                          <p:stCondLst>
                                            <p:cond delay="0"/>
                                          </p:stCondLst>
                                        </p:cTn>
                                        <p:tgtEl>
                                          <p:spTgt spid="94"/>
                                        </p:tgtEl>
                                        <p:attrNameLst>
                                          <p:attrName>style.visibility</p:attrName>
                                        </p:attrNameLst>
                                      </p:cBhvr>
                                      <p:to>
                                        <p:strVal val="visible"/>
                                      </p:to>
                                    </p:set>
                                    <p:anim calcmode="lin" valueType="num">
                                      <p:cBhvr>
                                        <p:cTn id="117" dur="500" fill="hold"/>
                                        <p:tgtEl>
                                          <p:spTgt spid="94"/>
                                        </p:tgtEl>
                                        <p:attrNameLst>
                                          <p:attrName>ppt_w</p:attrName>
                                        </p:attrNameLst>
                                      </p:cBhvr>
                                      <p:tavLst>
                                        <p:tav tm="0">
                                          <p:val>
                                            <p:fltVal val="0"/>
                                          </p:val>
                                        </p:tav>
                                        <p:tav tm="100000">
                                          <p:val>
                                            <p:strVal val="#ppt_w"/>
                                          </p:val>
                                        </p:tav>
                                      </p:tavLst>
                                    </p:anim>
                                    <p:anim calcmode="lin" valueType="num">
                                      <p:cBhvr>
                                        <p:cTn id="118" dur="500" fill="hold"/>
                                        <p:tgtEl>
                                          <p:spTgt spid="94"/>
                                        </p:tgtEl>
                                        <p:attrNameLst>
                                          <p:attrName>ppt_h</p:attrName>
                                        </p:attrNameLst>
                                      </p:cBhvr>
                                      <p:tavLst>
                                        <p:tav tm="0">
                                          <p:val>
                                            <p:fltVal val="0"/>
                                          </p:val>
                                        </p:tav>
                                        <p:tav tm="100000">
                                          <p:val>
                                            <p:strVal val="#ppt_h"/>
                                          </p:val>
                                        </p:tav>
                                      </p:tavLst>
                                    </p:anim>
                                    <p:animEffect transition="in" filter="fade">
                                      <p:cBhvr>
                                        <p:cTn id="11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10" grpId="0" bldLvl="0" animBg="1"/>
      <p:bldP spid="11"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31"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89521" y="2312417"/>
            <a:ext cx="5120907" cy="156899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en-US" sz="1800" dirty="0">
              <a:latin typeface="微软雅黑" panose="020B0503020204020204" charset="-122"/>
              <a:ea typeface="微软雅黑" panose="020B0503020204020204" charset="-122"/>
            </a:endParaRPr>
          </a:p>
        </p:txBody>
      </p:sp>
      <p:sp>
        <p:nvSpPr>
          <p:cNvPr id="8" name="Rectangle 7"/>
          <p:cNvSpPr/>
          <p:nvPr/>
        </p:nvSpPr>
        <p:spPr>
          <a:xfrm>
            <a:off x="6110428" y="2312417"/>
            <a:ext cx="5120907" cy="1568992"/>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en-US" sz="1800" dirty="0">
              <a:latin typeface="微软雅黑" panose="020B0503020204020204" charset="-122"/>
              <a:ea typeface="微软雅黑" panose="020B0503020204020204" charset="-122"/>
            </a:endParaRPr>
          </a:p>
        </p:txBody>
      </p:sp>
      <p:sp>
        <p:nvSpPr>
          <p:cNvPr id="9" name="Rectangle 8"/>
          <p:cNvSpPr/>
          <p:nvPr/>
        </p:nvSpPr>
        <p:spPr>
          <a:xfrm>
            <a:off x="989521" y="3881409"/>
            <a:ext cx="5120907" cy="15689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en-US" sz="1800" dirty="0">
              <a:latin typeface="微软雅黑" panose="020B0503020204020204" charset="-122"/>
              <a:ea typeface="微软雅黑" panose="020B0503020204020204" charset="-122"/>
            </a:endParaRPr>
          </a:p>
        </p:txBody>
      </p:sp>
      <p:sp>
        <p:nvSpPr>
          <p:cNvPr id="10" name="Rectangle 9"/>
          <p:cNvSpPr/>
          <p:nvPr/>
        </p:nvSpPr>
        <p:spPr>
          <a:xfrm>
            <a:off x="6110428" y="3881409"/>
            <a:ext cx="5120907" cy="156899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21" tIns="45711" rIns="91421" bIns="45711" rtlCol="0" anchor="ctr"/>
          <a:lstStyle/>
          <a:p>
            <a:pPr algn="ctr"/>
            <a:endParaRPr lang="en-US" sz="1800" dirty="0">
              <a:latin typeface="微软雅黑" panose="020B0503020204020204" charset="-122"/>
              <a:ea typeface="微软雅黑" panose="020B0503020204020204" charset="-122"/>
            </a:endParaRPr>
          </a:p>
        </p:txBody>
      </p:sp>
      <p:sp>
        <p:nvSpPr>
          <p:cNvPr id="11" name="Oval 10"/>
          <p:cNvSpPr/>
          <p:nvPr/>
        </p:nvSpPr>
        <p:spPr>
          <a:xfrm>
            <a:off x="4541844" y="2311360"/>
            <a:ext cx="3138226" cy="3139043"/>
          </a:xfrm>
          <a:prstGeom prst="ellipse">
            <a:avLst/>
          </a:prstGeom>
          <a:solidFill>
            <a:schemeClr val="bg1">
              <a:lumMod val="95000"/>
              <a:alpha val="34000"/>
            </a:schemeClr>
          </a:solidFill>
          <a:ln>
            <a:noFill/>
          </a:ln>
          <a:effectLst/>
        </p:spPr>
        <p:style>
          <a:lnRef idx="1">
            <a:schemeClr val="accent1"/>
          </a:lnRef>
          <a:fillRef idx="3">
            <a:schemeClr val="accent1"/>
          </a:fillRef>
          <a:effectRef idx="2">
            <a:schemeClr val="accent1"/>
          </a:effectRef>
          <a:fontRef idx="minor">
            <a:schemeClr val="lt1"/>
          </a:fontRef>
        </p:style>
        <p:txBody>
          <a:bodyPr lIns="121892" tIns="60946" rIns="121892" bIns="60946" rtlCol="0" anchor="ctr"/>
          <a:lstStyle/>
          <a:p>
            <a:pPr algn="ctr"/>
            <a:endParaRPr lang="en-US" sz="1800" dirty="0">
              <a:latin typeface="微软雅黑" panose="020B0503020204020204" charset="-122"/>
              <a:ea typeface="微软雅黑" panose="020B0503020204020204" charset="-122"/>
            </a:endParaRPr>
          </a:p>
        </p:txBody>
      </p:sp>
      <p:sp>
        <p:nvSpPr>
          <p:cNvPr id="12" name="Title 20"/>
          <p:cNvSpPr txBox="1"/>
          <p:nvPr/>
        </p:nvSpPr>
        <p:spPr>
          <a:xfrm>
            <a:off x="978247" y="1317891"/>
            <a:ext cx="10253088" cy="951230"/>
          </a:xfrm>
          <a:prstGeom prst="rect">
            <a:avLst/>
          </a:prstGeom>
        </p:spPr>
        <p:txBody>
          <a:bodyPr vert="horz" wrap="square" lIns="121892" tIns="60946" rIns="121892" bIns="60946" numCol="1" spcCol="97514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30000"/>
              </a:lnSpc>
            </a:pPr>
            <a:r>
              <a:rPr lang="fr-FR" sz="1400" dirty="0">
                <a:solidFill>
                  <a:schemeClr val="tx1"/>
                </a:solidFill>
                <a:latin typeface="微软雅黑" panose="020B0503020204020204" charset="-122"/>
                <a:ea typeface="微软雅黑" panose="020B0503020204020204" charset="-122"/>
                <a:cs typeface="Aparajita" panose="020B0604020202020204" pitchFamily="34" charset="0"/>
              </a:rPr>
              <a:t>的内容打在这里，或者通过复制您的文本后，在此框中选择粘贴，并选择只保留文字。您的内容打在这里，或者通过复制您的文本后，在此框中的内容打在这里，或者通过复制您的文本后，在此框中选择粘贴，并选择只保留文字。您的内容打在这里，或者通过复制您的文本后，在此框中</a:t>
            </a:r>
          </a:p>
        </p:txBody>
      </p:sp>
      <p:sp>
        <p:nvSpPr>
          <p:cNvPr id="13" name="Title 20"/>
          <p:cNvSpPr txBox="1"/>
          <p:nvPr/>
        </p:nvSpPr>
        <p:spPr>
          <a:xfrm>
            <a:off x="1129661" y="2489435"/>
            <a:ext cx="3579608" cy="1149350"/>
          </a:xfrm>
          <a:prstGeom prst="rect">
            <a:avLst/>
          </a:prstGeom>
        </p:spPr>
        <p:txBody>
          <a:bodyPr vert="horz" wrap="square" lIns="121892" tIns="60946" rIns="121892" bIns="60946"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30000"/>
              </a:lnSpc>
            </a:pPr>
            <a:r>
              <a:rPr lang="pt-BR" sz="1300" dirty="0">
                <a:solidFill>
                  <a:schemeClr val="bg1"/>
                </a:solidFill>
                <a:latin typeface="微软雅黑" panose="020B0503020204020204" charset="-122"/>
                <a:ea typeface="微软雅黑" panose="020B0503020204020204" charset="-122"/>
                <a:cs typeface="Aparajita" panose="020B0604020202020204" pitchFamily="34" charset="0"/>
              </a:rPr>
              <a:t>的内容打在这里，或者通过复制您的文本后，在此框中选择粘贴，并选择只保留文字。您的内容打在这里，或者通过复制您的文本后，在此框中</a:t>
            </a:r>
          </a:p>
        </p:txBody>
      </p:sp>
      <p:sp>
        <p:nvSpPr>
          <p:cNvPr id="14" name="Title 20"/>
          <p:cNvSpPr txBox="1"/>
          <p:nvPr/>
        </p:nvSpPr>
        <p:spPr>
          <a:xfrm>
            <a:off x="1119270" y="4083870"/>
            <a:ext cx="3599089" cy="1149350"/>
          </a:xfrm>
          <a:prstGeom prst="rect">
            <a:avLst/>
          </a:prstGeom>
        </p:spPr>
        <p:txBody>
          <a:bodyPr vert="horz" wrap="square" lIns="121892" tIns="60946" rIns="121892" bIns="60946"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30000"/>
              </a:lnSpc>
            </a:pPr>
            <a:r>
              <a:rPr lang="pt-BR" sz="1300" dirty="0">
                <a:solidFill>
                  <a:schemeClr val="bg1"/>
                </a:solidFill>
                <a:latin typeface="微软雅黑" panose="020B0503020204020204" charset="-122"/>
                <a:ea typeface="微软雅黑" panose="020B0503020204020204" charset="-122"/>
                <a:cs typeface="Aparajita" panose="020B0604020202020204" pitchFamily="34" charset="0"/>
              </a:rPr>
              <a:t>的内容打在这里，或者通过复制您的文本后，在此框中选择粘贴，并选择只保留文字。您的内容打在这里，或者通过复制您的文本后，在此框中</a:t>
            </a:r>
          </a:p>
        </p:txBody>
      </p:sp>
      <p:sp>
        <p:nvSpPr>
          <p:cNvPr id="15" name="Title 20"/>
          <p:cNvSpPr txBox="1"/>
          <p:nvPr/>
        </p:nvSpPr>
        <p:spPr>
          <a:xfrm>
            <a:off x="7442079" y="2489435"/>
            <a:ext cx="3611559" cy="1149350"/>
          </a:xfrm>
          <a:prstGeom prst="rect">
            <a:avLst/>
          </a:prstGeom>
        </p:spPr>
        <p:txBody>
          <a:bodyPr vert="horz" wrap="square" lIns="121892" tIns="60946" rIns="121892" bIns="60946"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30000"/>
              </a:lnSpc>
            </a:pPr>
            <a:r>
              <a:rPr lang="pt-BR" sz="1300" dirty="0">
                <a:solidFill>
                  <a:schemeClr val="bg1"/>
                </a:solidFill>
                <a:latin typeface="微软雅黑" panose="020B0503020204020204" charset="-122"/>
                <a:ea typeface="微软雅黑" panose="020B0503020204020204" charset="-122"/>
                <a:cs typeface="Aparajita" panose="020B0604020202020204" pitchFamily="34" charset="0"/>
              </a:rPr>
              <a:t>的内容打在这里，或者通过复制您的文本后，在此框中选择粘贴，并选择只保留文字。您的内容打在这里，或者通过复制您的文本后，在此框中</a:t>
            </a:r>
          </a:p>
        </p:txBody>
      </p:sp>
      <p:sp>
        <p:nvSpPr>
          <p:cNvPr id="16" name="Title 20"/>
          <p:cNvSpPr txBox="1"/>
          <p:nvPr/>
        </p:nvSpPr>
        <p:spPr>
          <a:xfrm>
            <a:off x="7514816" y="4083870"/>
            <a:ext cx="3569995" cy="1149350"/>
          </a:xfrm>
          <a:prstGeom prst="rect">
            <a:avLst/>
          </a:prstGeom>
        </p:spPr>
        <p:txBody>
          <a:bodyPr vert="horz" wrap="square" lIns="121892" tIns="60946" rIns="121892" bIns="60946"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30000"/>
              </a:lnSpc>
            </a:pPr>
            <a:r>
              <a:rPr lang="pt-BR" sz="1300" dirty="0">
                <a:solidFill>
                  <a:schemeClr val="bg1"/>
                </a:solidFill>
                <a:latin typeface="微软雅黑" panose="020B0503020204020204" charset="-122"/>
                <a:ea typeface="微软雅黑" panose="020B0503020204020204" charset="-122"/>
                <a:cs typeface="Aparajita" panose="020B0604020202020204" pitchFamily="34" charset="0"/>
              </a:rPr>
              <a:t>的内容打在这里，或者通过复制您的文本后，在此框中选择粘贴，并选择只保留文字。您的内容打在这里，或者通过复制您的文本后，在此框中</a:t>
            </a:r>
          </a:p>
        </p:txBody>
      </p:sp>
      <p:grpSp>
        <p:nvGrpSpPr>
          <p:cNvPr id="17" name="Group 30"/>
          <p:cNvGrpSpPr/>
          <p:nvPr/>
        </p:nvGrpSpPr>
        <p:grpSpPr bwMode="auto">
          <a:xfrm>
            <a:off x="5119466" y="2788837"/>
            <a:ext cx="804429" cy="804638"/>
            <a:chOff x="1865313" y="2312988"/>
            <a:chExt cx="446087" cy="446087"/>
          </a:xfrm>
          <a:solidFill>
            <a:schemeClr val="bg1"/>
          </a:solidFill>
        </p:grpSpPr>
        <p:sp>
          <p:nvSpPr>
            <p:cNvPr id="18" name="Freeform 205"/>
            <p:cNvSpPr>
              <a:spLocks noChangeArrowheads="1"/>
            </p:cNvSpPr>
            <p:nvPr/>
          </p:nvSpPr>
          <p:spPr bwMode="auto">
            <a:xfrm>
              <a:off x="2052638" y="2455863"/>
              <a:ext cx="112712" cy="157162"/>
            </a:xfrm>
            <a:custGeom>
              <a:avLst/>
              <a:gdLst>
                <a:gd name="T0" fmla="*/ 302 w 313"/>
                <a:gd name="T1" fmla="*/ 196 h 437"/>
                <a:gd name="T2" fmla="*/ 41 w 313"/>
                <a:gd name="T3" fmla="*/ 9 h 437"/>
                <a:gd name="T4" fmla="*/ 10 w 313"/>
                <a:gd name="T5" fmla="*/ 9 h 437"/>
                <a:gd name="T6" fmla="*/ 0 w 313"/>
                <a:gd name="T7" fmla="*/ 30 h 437"/>
                <a:gd name="T8" fmla="*/ 0 w 313"/>
                <a:gd name="T9" fmla="*/ 405 h 437"/>
                <a:gd name="T10" fmla="*/ 10 w 313"/>
                <a:gd name="T11" fmla="*/ 436 h 437"/>
                <a:gd name="T12" fmla="*/ 31 w 313"/>
                <a:gd name="T13" fmla="*/ 436 h 437"/>
                <a:gd name="T14" fmla="*/ 41 w 313"/>
                <a:gd name="T15" fmla="*/ 436 h 437"/>
                <a:gd name="T16" fmla="*/ 302 w 313"/>
                <a:gd name="T17" fmla="*/ 249 h 437"/>
                <a:gd name="T18" fmla="*/ 312 w 313"/>
                <a:gd name="T19" fmla="*/ 217 h 437"/>
                <a:gd name="T20" fmla="*/ 302 w 313"/>
                <a:gd name="T21" fmla="*/ 196 h 437"/>
                <a:gd name="T22" fmla="*/ 302 w 313"/>
                <a:gd name="T23" fmla="*/ 196 h 437"/>
                <a:gd name="T24" fmla="*/ 302 w 313"/>
                <a:gd name="T25" fmla="*/ 1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437">
                  <a:moveTo>
                    <a:pt x="302" y="196"/>
                  </a:moveTo>
                  <a:cubicBezTo>
                    <a:pt x="41" y="9"/>
                    <a:pt x="41" y="9"/>
                    <a:pt x="41" y="9"/>
                  </a:cubicBezTo>
                  <a:cubicBezTo>
                    <a:pt x="31" y="0"/>
                    <a:pt x="20" y="0"/>
                    <a:pt x="10" y="9"/>
                  </a:cubicBezTo>
                  <a:cubicBezTo>
                    <a:pt x="0" y="9"/>
                    <a:pt x="0" y="19"/>
                    <a:pt x="0" y="30"/>
                  </a:cubicBezTo>
                  <a:cubicBezTo>
                    <a:pt x="0" y="405"/>
                    <a:pt x="0" y="405"/>
                    <a:pt x="0" y="405"/>
                  </a:cubicBezTo>
                  <a:cubicBezTo>
                    <a:pt x="0" y="426"/>
                    <a:pt x="0" y="436"/>
                    <a:pt x="10" y="436"/>
                  </a:cubicBezTo>
                  <a:cubicBezTo>
                    <a:pt x="20" y="436"/>
                    <a:pt x="20" y="436"/>
                    <a:pt x="31" y="436"/>
                  </a:cubicBezTo>
                  <a:lnTo>
                    <a:pt x="41" y="436"/>
                  </a:lnTo>
                  <a:cubicBezTo>
                    <a:pt x="302" y="249"/>
                    <a:pt x="302" y="249"/>
                    <a:pt x="302" y="249"/>
                  </a:cubicBezTo>
                  <a:cubicBezTo>
                    <a:pt x="312" y="238"/>
                    <a:pt x="312" y="228"/>
                    <a:pt x="312" y="217"/>
                  </a:cubicBezTo>
                  <a:cubicBezTo>
                    <a:pt x="312" y="207"/>
                    <a:pt x="312" y="207"/>
                    <a:pt x="302" y="196"/>
                  </a:cubicBezTo>
                  <a:close/>
                  <a:moveTo>
                    <a:pt x="302" y="196"/>
                  </a:moveTo>
                  <a:lnTo>
                    <a:pt x="302" y="196"/>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19" name="Freeform 206"/>
            <p:cNvSpPr>
              <a:spLocks noChangeArrowheads="1"/>
            </p:cNvSpPr>
            <p:nvPr/>
          </p:nvSpPr>
          <p:spPr bwMode="auto">
            <a:xfrm>
              <a:off x="1865313" y="2312988"/>
              <a:ext cx="446087" cy="446087"/>
            </a:xfrm>
            <a:custGeom>
              <a:avLst/>
              <a:gdLst>
                <a:gd name="T0" fmla="*/ 614 w 1240"/>
                <a:gd name="T1" fmla="*/ 0 h 1240"/>
                <a:gd name="T2" fmla="*/ 0 w 1240"/>
                <a:gd name="T3" fmla="*/ 614 h 1240"/>
                <a:gd name="T4" fmla="*/ 614 w 1240"/>
                <a:gd name="T5" fmla="*/ 1239 h 1240"/>
                <a:gd name="T6" fmla="*/ 1239 w 1240"/>
                <a:gd name="T7" fmla="*/ 614 h 1240"/>
                <a:gd name="T8" fmla="*/ 614 w 1240"/>
                <a:gd name="T9" fmla="*/ 0 h 1240"/>
                <a:gd name="T10" fmla="*/ 614 w 1240"/>
                <a:gd name="T11" fmla="*/ 1135 h 1240"/>
                <a:gd name="T12" fmla="*/ 104 w 1240"/>
                <a:gd name="T13" fmla="*/ 614 h 1240"/>
                <a:gd name="T14" fmla="*/ 614 w 1240"/>
                <a:gd name="T15" fmla="*/ 104 h 1240"/>
                <a:gd name="T16" fmla="*/ 1135 w 1240"/>
                <a:gd name="T17" fmla="*/ 614 h 1240"/>
                <a:gd name="T18" fmla="*/ 614 w 1240"/>
                <a:gd name="T19" fmla="*/ 1135 h 1240"/>
                <a:gd name="T20" fmla="*/ 614 w 1240"/>
                <a:gd name="T21" fmla="*/ 1135 h 1240"/>
                <a:gd name="T22" fmla="*/ 614 w 1240"/>
                <a:gd name="T23" fmla="*/ 1135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0" h="1240">
                  <a:moveTo>
                    <a:pt x="614" y="0"/>
                  </a:moveTo>
                  <a:cubicBezTo>
                    <a:pt x="271" y="0"/>
                    <a:pt x="0" y="271"/>
                    <a:pt x="0" y="614"/>
                  </a:cubicBezTo>
                  <a:cubicBezTo>
                    <a:pt x="0" y="958"/>
                    <a:pt x="271" y="1239"/>
                    <a:pt x="614" y="1239"/>
                  </a:cubicBezTo>
                  <a:cubicBezTo>
                    <a:pt x="969" y="1239"/>
                    <a:pt x="1239" y="958"/>
                    <a:pt x="1239" y="614"/>
                  </a:cubicBezTo>
                  <a:cubicBezTo>
                    <a:pt x="1239" y="271"/>
                    <a:pt x="969" y="0"/>
                    <a:pt x="614" y="0"/>
                  </a:cubicBezTo>
                  <a:close/>
                  <a:moveTo>
                    <a:pt x="614" y="1135"/>
                  </a:moveTo>
                  <a:cubicBezTo>
                    <a:pt x="333" y="1135"/>
                    <a:pt x="104" y="906"/>
                    <a:pt x="104" y="614"/>
                  </a:cubicBezTo>
                  <a:cubicBezTo>
                    <a:pt x="104" y="333"/>
                    <a:pt x="333" y="104"/>
                    <a:pt x="614" y="104"/>
                  </a:cubicBezTo>
                  <a:cubicBezTo>
                    <a:pt x="906" y="104"/>
                    <a:pt x="1135" y="333"/>
                    <a:pt x="1135" y="614"/>
                  </a:cubicBezTo>
                  <a:cubicBezTo>
                    <a:pt x="1135" y="906"/>
                    <a:pt x="906" y="1135"/>
                    <a:pt x="614" y="1135"/>
                  </a:cubicBezTo>
                  <a:close/>
                  <a:moveTo>
                    <a:pt x="614" y="1135"/>
                  </a:moveTo>
                  <a:lnTo>
                    <a:pt x="614" y="1135"/>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grpSp>
      <p:grpSp>
        <p:nvGrpSpPr>
          <p:cNvPr id="20" name="Group 4698"/>
          <p:cNvGrpSpPr/>
          <p:nvPr/>
        </p:nvGrpSpPr>
        <p:grpSpPr bwMode="auto">
          <a:xfrm>
            <a:off x="6332355" y="4125903"/>
            <a:ext cx="801198" cy="785314"/>
            <a:chOff x="5427663" y="4046537"/>
            <a:chExt cx="395287" cy="387350"/>
          </a:xfrm>
          <a:solidFill>
            <a:schemeClr val="bg1"/>
          </a:solidFill>
        </p:grpSpPr>
        <p:sp>
          <p:nvSpPr>
            <p:cNvPr id="21" name="Freeform 418"/>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22" name="Freeform 419"/>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23" name="Freeform 420"/>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24" name="Freeform 421"/>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25" name="Freeform 422"/>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26" name="Freeform 423"/>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27" name="Freeform 424"/>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28" name="Freeform 42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29" name="Freeform 426"/>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30" name="Freeform 427"/>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sp>
          <p:nvSpPr>
            <p:cNvPr id="31" name="Freeform 428"/>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p:spPr>
          <p:txBody>
            <a:bodyPr wrap="none" anchor="ctr"/>
            <a:lstStyle/>
            <a:p>
              <a:pPr>
                <a:defRPr/>
              </a:pPr>
              <a:endParaRPr lang="en-US" sz="1800" dirty="0">
                <a:latin typeface="微软雅黑" panose="020B0503020204020204" charset="-122"/>
                <a:ea typeface="微软雅黑" panose="020B0503020204020204" charset="-122"/>
              </a:endParaRPr>
            </a:p>
          </p:txBody>
        </p:sp>
      </p:grpSp>
      <p:sp>
        <p:nvSpPr>
          <p:cNvPr id="32" name="Freeform 107"/>
          <p:cNvSpPr>
            <a:spLocks noChangeArrowheads="1"/>
          </p:cNvSpPr>
          <p:nvPr/>
        </p:nvSpPr>
        <p:spPr bwMode="auto">
          <a:xfrm>
            <a:off x="6298439" y="2712147"/>
            <a:ext cx="727193" cy="875473"/>
          </a:xfrm>
          <a:custGeom>
            <a:avLst/>
            <a:gdLst>
              <a:gd name="T0" fmla="*/ 710 w 736"/>
              <a:gd name="T1" fmla="*/ 435 h 888"/>
              <a:gd name="T2" fmla="*/ 117 w 736"/>
              <a:gd name="T3" fmla="*/ 435 h 888"/>
              <a:gd name="T4" fmla="*/ 133 w 736"/>
              <a:gd name="T5" fmla="*/ 419 h 888"/>
              <a:gd name="T6" fmla="*/ 610 w 736"/>
              <a:gd name="T7" fmla="*/ 134 h 888"/>
              <a:gd name="T8" fmla="*/ 618 w 736"/>
              <a:gd name="T9" fmla="*/ 92 h 888"/>
              <a:gd name="T10" fmla="*/ 593 w 736"/>
              <a:gd name="T11" fmla="*/ 26 h 888"/>
              <a:gd name="T12" fmla="*/ 551 w 736"/>
              <a:gd name="T13" fmla="*/ 9 h 888"/>
              <a:gd name="T14" fmla="*/ 16 w 736"/>
              <a:gd name="T15" fmla="*/ 335 h 888"/>
              <a:gd name="T16" fmla="*/ 8 w 736"/>
              <a:gd name="T17" fmla="*/ 377 h 888"/>
              <a:gd name="T18" fmla="*/ 58 w 736"/>
              <a:gd name="T19" fmla="*/ 435 h 888"/>
              <a:gd name="T20" fmla="*/ 58 w 736"/>
              <a:gd name="T21" fmla="*/ 862 h 888"/>
              <a:gd name="T22" fmla="*/ 83 w 736"/>
              <a:gd name="T23" fmla="*/ 887 h 888"/>
              <a:gd name="T24" fmla="*/ 710 w 736"/>
              <a:gd name="T25" fmla="*/ 887 h 888"/>
              <a:gd name="T26" fmla="*/ 735 w 736"/>
              <a:gd name="T27" fmla="*/ 862 h 888"/>
              <a:gd name="T28" fmla="*/ 735 w 736"/>
              <a:gd name="T29" fmla="*/ 460 h 888"/>
              <a:gd name="T30" fmla="*/ 710 w 736"/>
              <a:gd name="T31" fmla="*/ 435 h 888"/>
              <a:gd name="T32" fmla="*/ 501 w 736"/>
              <a:gd name="T33" fmla="*/ 452 h 888"/>
              <a:gd name="T34" fmla="*/ 418 w 736"/>
              <a:gd name="T35" fmla="*/ 536 h 888"/>
              <a:gd name="T36" fmla="*/ 300 w 736"/>
              <a:gd name="T37" fmla="*/ 536 h 888"/>
              <a:gd name="T38" fmla="*/ 393 w 736"/>
              <a:gd name="T39" fmla="*/ 452 h 888"/>
              <a:gd name="T40" fmla="*/ 501 w 736"/>
              <a:gd name="T41" fmla="*/ 452 h 888"/>
              <a:gd name="T42" fmla="*/ 468 w 736"/>
              <a:gd name="T43" fmla="*/ 92 h 888"/>
              <a:gd name="T44" fmla="*/ 568 w 736"/>
              <a:gd name="T45" fmla="*/ 26 h 888"/>
              <a:gd name="T46" fmla="*/ 551 w 736"/>
              <a:gd name="T47" fmla="*/ 118 h 888"/>
              <a:gd name="T48" fmla="*/ 451 w 736"/>
              <a:gd name="T49" fmla="*/ 185 h 888"/>
              <a:gd name="T50" fmla="*/ 468 w 736"/>
              <a:gd name="T51" fmla="*/ 92 h 888"/>
              <a:gd name="T52" fmla="*/ 292 w 736"/>
              <a:gd name="T53" fmla="*/ 201 h 888"/>
              <a:gd name="T54" fmla="*/ 393 w 736"/>
              <a:gd name="T55" fmla="*/ 134 h 888"/>
              <a:gd name="T56" fmla="*/ 376 w 736"/>
              <a:gd name="T57" fmla="*/ 235 h 888"/>
              <a:gd name="T58" fmla="*/ 267 w 736"/>
              <a:gd name="T59" fmla="*/ 293 h 888"/>
              <a:gd name="T60" fmla="*/ 292 w 736"/>
              <a:gd name="T61" fmla="*/ 201 h 888"/>
              <a:gd name="T62" fmla="*/ 83 w 736"/>
              <a:gd name="T63" fmla="*/ 410 h 888"/>
              <a:gd name="T64" fmla="*/ 100 w 736"/>
              <a:gd name="T65" fmla="*/ 318 h 888"/>
              <a:gd name="T66" fmla="*/ 200 w 736"/>
              <a:gd name="T67" fmla="*/ 251 h 888"/>
              <a:gd name="T68" fmla="*/ 184 w 736"/>
              <a:gd name="T69" fmla="*/ 343 h 888"/>
              <a:gd name="T70" fmla="*/ 83 w 736"/>
              <a:gd name="T71" fmla="*/ 410 h 888"/>
              <a:gd name="T72" fmla="*/ 192 w 736"/>
              <a:gd name="T73" fmla="*/ 452 h 888"/>
              <a:gd name="T74" fmla="*/ 300 w 736"/>
              <a:gd name="T75" fmla="*/ 452 h 888"/>
              <a:gd name="T76" fmla="*/ 217 w 736"/>
              <a:gd name="T77" fmla="*/ 536 h 888"/>
              <a:gd name="T78" fmla="*/ 108 w 736"/>
              <a:gd name="T79" fmla="*/ 536 h 888"/>
              <a:gd name="T80" fmla="*/ 192 w 736"/>
              <a:gd name="T81" fmla="*/ 452 h 888"/>
              <a:gd name="T82" fmla="*/ 694 w 736"/>
              <a:gd name="T83" fmla="*/ 853 h 888"/>
              <a:gd name="T84" fmla="*/ 108 w 736"/>
              <a:gd name="T85" fmla="*/ 853 h 888"/>
              <a:gd name="T86" fmla="*/ 108 w 736"/>
              <a:gd name="T87" fmla="*/ 586 h 888"/>
              <a:gd name="T88" fmla="*/ 694 w 736"/>
              <a:gd name="T89" fmla="*/ 586 h 888"/>
              <a:gd name="T90" fmla="*/ 694 w 736"/>
              <a:gd name="T91" fmla="*/ 853 h 888"/>
              <a:gd name="T92" fmla="*/ 618 w 736"/>
              <a:gd name="T93" fmla="*/ 536 h 888"/>
              <a:gd name="T94" fmla="*/ 501 w 736"/>
              <a:gd name="T95" fmla="*/ 536 h 888"/>
              <a:gd name="T96" fmla="*/ 585 w 736"/>
              <a:gd name="T97" fmla="*/ 452 h 888"/>
              <a:gd name="T98" fmla="*/ 702 w 736"/>
              <a:gd name="T99" fmla="*/ 452 h 888"/>
              <a:gd name="T100" fmla="*/ 618 w 736"/>
              <a:gd name="T101" fmla="*/ 536 h 888"/>
              <a:gd name="T102" fmla="*/ 618 w 736"/>
              <a:gd name="T103" fmla="*/ 536 h 888"/>
              <a:gd name="T104" fmla="*/ 618 w 736"/>
              <a:gd name="T105" fmla="*/ 53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6" h="888">
                <a:moveTo>
                  <a:pt x="710" y="435"/>
                </a:moveTo>
                <a:cubicBezTo>
                  <a:pt x="117" y="435"/>
                  <a:pt x="117" y="435"/>
                  <a:pt x="117" y="435"/>
                </a:cubicBezTo>
                <a:cubicBezTo>
                  <a:pt x="133" y="419"/>
                  <a:pt x="133" y="419"/>
                  <a:pt x="133" y="419"/>
                </a:cubicBezTo>
                <a:cubicBezTo>
                  <a:pt x="284" y="335"/>
                  <a:pt x="610" y="134"/>
                  <a:pt x="610" y="134"/>
                </a:cubicBezTo>
                <a:cubicBezTo>
                  <a:pt x="627" y="126"/>
                  <a:pt x="627" y="109"/>
                  <a:pt x="618" y="92"/>
                </a:cubicBezTo>
                <a:cubicBezTo>
                  <a:pt x="593" y="26"/>
                  <a:pt x="593" y="26"/>
                  <a:pt x="593" y="26"/>
                </a:cubicBezTo>
                <a:cubicBezTo>
                  <a:pt x="585" y="9"/>
                  <a:pt x="568" y="0"/>
                  <a:pt x="551" y="9"/>
                </a:cubicBezTo>
                <a:cubicBezTo>
                  <a:pt x="16" y="335"/>
                  <a:pt x="16" y="335"/>
                  <a:pt x="16" y="335"/>
                </a:cubicBezTo>
                <a:cubicBezTo>
                  <a:pt x="8" y="343"/>
                  <a:pt x="0" y="360"/>
                  <a:pt x="8" y="377"/>
                </a:cubicBezTo>
                <a:cubicBezTo>
                  <a:pt x="58" y="435"/>
                  <a:pt x="58" y="435"/>
                  <a:pt x="58" y="435"/>
                </a:cubicBezTo>
                <a:cubicBezTo>
                  <a:pt x="58" y="862"/>
                  <a:pt x="58" y="862"/>
                  <a:pt x="58" y="862"/>
                </a:cubicBezTo>
                <a:cubicBezTo>
                  <a:pt x="58" y="878"/>
                  <a:pt x="75" y="887"/>
                  <a:pt x="83" y="887"/>
                </a:cubicBezTo>
                <a:cubicBezTo>
                  <a:pt x="710" y="887"/>
                  <a:pt x="710" y="887"/>
                  <a:pt x="710" y="887"/>
                </a:cubicBezTo>
                <a:cubicBezTo>
                  <a:pt x="727" y="887"/>
                  <a:pt x="735" y="878"/>
                  <a:pt x="735" y="862"/>
                </a:cubicBezTo>
                <a:cubicBezTo>
                  <a:pt x="735" y="460"/>
                  <a:pt x="735" y="460"/>
                  <a:pt x="735" y="460"/>
                </a:cubicBezTo>
                <a:cubicBezTo>
                  <a:pt x="735" y="443"/>
                  <a:pt x="727" y="435"/>
                  <a:pt x="710" y="435"/>
                </a:cubicBezTo>
                <a:close/>
                <a:moveTo>
                  <a:pt x="501" y="452"/>
                </a:moveTo>
                <a:cubicBezTo>
                  <a:pt x="418" y="536"/>
                  <a:pt x="418" y="536"/>
                  <a:pt x="418" y="536"/>
                </a:cubicBezTo>
                <a:cubicBezTo>
                  <a:pt x="300" y="536"/>
                  <a:pt x="300" y="536"/>
                  <a:pt x="300" y="536"/>
                </a:cubicBezTo>
                <a:cubicBezTo>
                  <a:pt x="393" y="452"/>
                  <a:pt x="393" y="452"/>
                  <a:pt x="393" y="452"/>
                </a:cubicBezTo>
                <a:lnTo>
                  <a:pt x="501" y="452"/>
                </a:lnTo>
                <a:close/>
                <a:moveTo>
                  <a:pt x="468" y="92"/>
                </a:moveTo>
                <a:cubicBezTo>
                  <a:pt x="568" y="26"/>
                  <a:pt x="568" y="26"/>
                  <a:pt x="568" y="26"/>
                </a:cubicBezTo>
                <a:cubicBezTo>
                  <a:pt x="551" y="118"/>
                  <a:pt x="551" y="118"/>
                  <a:pt x="551" y="118"/>
                </a:cubicBezTo>
                <a:cubicBezTo>
                  <a:pt x="451" y="185"/>
                  <a:pt x="451" y="185"/>
                  <a:pt x="451" y="185"/>
                </a:cubicBezTo>
                <a:lnTo>
                  <a:pt x="468" y="92"/>
                </a:lnTo>
                <a:close/>
                <a:moveTo>
                  <a:pt x="292" y="201"/>
                </a:moveTo>
                <a:cubicBezTo>
                  <a:pt x="393" y="134"/>
                  <a:pt x="393" y="134"/>
                  <a:pt x="393" y="134"/>
                </a:cubicBezTo>
                <a:cubicBezTo>
                  <a:pt x="376" y="235"/>
                  <a:pt x="376" y="235"/>
                  <a:pt x="376" y="235"/>
                </a:cubicBezTo>
                <a:cubicBezTo>
                  <a:pt x="267" y="293"/>
                  <a:pt x="267" y="293"/>
                  <a:pt x="267" y="293"/>
                </a:cubicBezTo>
                <a:lnTo>
                  <a:pt x="292" y="201"/>
                </a:lnTo>
                <a:close/>
                <a:moveTo>
                  <a:pt x="83" y="410"/>
                </a:moveTo>
                <a:cubicBezTo>
                  <a:pt x="100" y="318"/>
                  <a:pt x="100" y="318"/>
                  <a:pt x="100" y="318"/>
                </a:cubicBezTo>
                <a:cubicBezTo>
                  <a:pt x="200" y="251"/>
                  <a:pt x="200" y="251"/>
                  <a:pt x="200" y="251"/>
                </a:cubicBezTo>
                <a:cubicBezTo>
                  <a:pt x="184" y="343"/>
                  <a:pt x="184" y="343"/>
                  <a:pt x="184" y="343"/>
                </a:cubicBezTo>
                <a:lnTo>
                  <a:pt x="83" y="410"/>
                </a:lnTo>
                <a:close/>
                <a:moveTo>
                  <a:pt x="192" y="452"/>
                </a:moveTo>
                <a:cubicBezTo>
                  <a:pt x="300" y="452"/>
                  <a:pt x="300" y="452"/>
                  <a:pt x="300" y="452"/>
                </a:cubicBezTo>
                <a:cubicBezTo>
                  <a:pt x="217" y="536"/>
                  <a:pt x="217" y="536"/>
                  <a:pt x="217" y="536"/>
                </a:cubicBezTo>
                <a:cubicBezTo>
                  <a:pt x="108" y="536"/>
                  <a:pt x="108" y="536"/>
                  <a:pt x="108" y="536"/>
                </a:cubicBezTo>
                <a:lnTo>
                  <a:pt x="192" y="452"/>
                </a:lnTo>
                <a:close/>
                <a:moveTo>
                  <a:pt x="694" y="853"/>
                </a:moveTo>
                <a:cubicBezTo>
                  <a:pt x="108" y="853"/>
                  <a:pt x="108" y="853"/>
                  <a:pt x="108" y="853"/>
                </a:cubicBezTo>
                <a:cubicBezTo>
                  <a:pt x="108" y="586"/>
                  <a:pt x="108" y="586"/>
                  <a:pt x="108" y="586"/>
                </a:cubicBezTo>
                <a:cubicBezTo>
                  <a:pt x="694" y="586"/>
                  <a:pt x="694" y="586"/>
                  <a:pt x="694" y="586"/>
                </a:cubicBezTo>
                <a:lnTo>
                  <a:pt x="694" y="853"/>
                </a:lnTo>
                <a:close/>
                <a:moveTo>
                  <a:pt x="618" y="536"/>
                </a:moveTo>
                <a:cubicBezTo>
                  <a:pt x="501" y="536"/>
                  <a:pt x="501" y="536"/>
                  <a:pt x="501" y="536"/>
                </a:cubicBezTo>
                <a:cubicBezTo>
                  <a:pt x="585" y="452"/>
                  <a:pt x="585" y="452"/>
                  <a:pt x="585" y="452"/>
                </a:cubicBezTo>
                <a:cubicBezTo>
                  <a:pt x="702" y="452"/>
                  <a:pt x="702" y="452"/>
                  <a:pt x="702" y="452"/>
                </a:cubicBezTo>
                <a:lnTo>
                  <a:pt x="618" y="536"/>
                </a:lnTo>
                <a:close/>
                <a:moveTo>
                  <a:pt x="618" y="536"/>
                </a:moveTo>
                <a:lnTo>
                  <a:pt x="618" y="536"/>
                </a:lnTo>
                <a:close/>
              </a:path>
            </a:pathLst>
          </a:custGeom>
          <a:solidFill>
            <a:schemeClr val="bg1"/>
          </a:solidFill>
          <a:ln>
            <a:noFill/>
          </a:ln>
          <a:effectLst/>
        </p:spPr>
        <p:txBody>
          <a:bodyPr wrap="none" lIns="121892" tIns="60946" rIns="121892" bIns="60946" anchor="ctr"/>
          <a:lstStyle/>
          <a:p>
            <a:pPr>
              <a:defRPr/>
            </a:pPr>
            <a:endParaRPr lang="en-US" sz="1800" dirty="0">
              <a:latin typeface="微软雅黑" panose="020B0503020204020204" charset="-122"/>
              <a:ea typeface="微软雅黑" panose="020B0503020204020204" charset="-122"/>
            </a:endParaRPr>
          </a:p>
        </p:txBody>
      </p:sp>
      <p:sp>
        <p:nvSpPr>
          <p:cNvPr id="33" name="Freeform 214"/>
          <p:cNvSpPr>
            <a:spLocks noChangeArrowheads="1"/>
          </p:cNvSpPr>
          <p:nvPr/>
        </p:nvSpPr>
        <p:spPr bwMode="auto">
          <a:xfrm>
            <a:off x="5085552" y="4148173"/>
            <a:ext cx="831909" cy="661096"/>
          </a:xfrm>
          <a:custGeom>
            <a:avLst/>
            <a:gdLst>
              <a:gd name="T0" fmla="*/ 562 w 1115"/>
              <a:gd name="T1" fmla="*/ 333 h 886"/>
              <a:gd name="T2" fmla="*/ 395 w 1115"/>
              <a:gd name="T3" fmla="*/ 500 h 886"/>
              <a:gd name="T4" fmla="*/ 562 w 1115"/>
              <a:gd name="T5" fmla="*/ 667 h 886"/>
              <a:gd name="T6" fmla="*/ 729 w 1115"/>
              <a:gd name="T7" fmla="*/ 500 h 886"/>
              <a:gd name="T8" fmla="*/ 562 w 1115"/>
              <a:gd name="T9" fmla="*/ 333 h 886"/>
              <a:gd name="T10" fmla="*/ 1000 w 1115"/>
              <a:gd name="T11" fmla="*/ 167 h 886"/>
              <a:gd name="T12" fmla="*/ 875 w 1115"/>
              <a:gd name="T13" fmla="*/ 167 h 886"/>
              <a:gd name="T14" fmla="*/ 822 w 1115"/>
              <a:gd name="T15" fmla="*/ 135 h 886"/>
              <a:gd name="T16" fmla="*/ 791 w 1115"/>
              <a:gd name="T17" fmla="*/ 31 h 886"/>
              <a:gd name="T18" fmla="*/ 750 w 1115"/>
              <a:gd name="T19" fmla="*/ 0 h 886"/>
              <a:gd name="T20" fmla="*/ 375 w 1115"/>
              <a:gd name="T21" fmla="*/ 0 h 886"/>
              <a:gd name="T22" fmla="*/ 322 w 1115"/>
              <a:gd name="T23" fmla="*/ 31 h 886"/>
              <a:gd name="T24" fmla="*/ 291 w 1115"/>
              <a:gd name="T25" fmla="*/ 135 h 886"/>
              <a:gd name="T26" fmla="*/ 250 w 1115"/>
              <a:gd name="T27" fmla="*/ 167 h 886"/>
              <a:gd name="T28" fmla="*/ 114 w 1115"/>
              <a:gd name="T29" fmla="*/ 167 h 886"/>
              <a:gd name="T30" fmla="*/ 0 w 1115"/>
              <a:gd name="T31" fmla="*/ 281 h 886"/>
              <a:gd name="T32" fmla="*/ 0 w 1115"/>
              <a:gd name="T33" fmla="*/ 781 h 886"/>
              <a:gd name="T34" fmla="*/ 114 w 1115"/>
              <a:gd name="T35" fmla="*/ 885 h 886"/>
              <a:gd name="T36" fmla="*/ 1000 w 1115"/>
              <a:gd name="T37" fmla="*/ 885 h 886"/>
              <a:gd name="T38" fmla="*/ 1114 w 1115"/>
              <a:gd name="T39" fmla="*/ 781 h 886"/>
              <a:gd name="T40" fmla="*/ 1114 w 1115"/>
              <a:gd name="T41" fmla="*/ 281 h 886"/>
              <a:gd name="T42" fmla="*/ 1000 w 1115"/>
              <a:gd name="T43" fmla="*/ 167 h 886"/>
              <a:gd name="T44" fmla="*/ 562 w 1115"/>
              <a:gd name="T45" fmla="*/ 781 h 886"/>
              <a:gd name="T46" fmla="*/ 281 w 1115"/>
              <a:gd name="T47" fmla="*/ 500 h 886"/>
              <a:gd name="T48" fmla="*/ 562 w 1115"/>
              <a:gd name="T49" fmla="*/ 219 h 886"/>
              <a:gd name="T50" fmla="*/ 833 w 1115"/>
              <a:gd name="T51" fmla="*/ 500 h 886"/>
              <a:gd name="T52" fmla="*/ 562 w 1115"/>
              <a:gd name="T53" fmla="*/ 781 h 886"/>
              <a:gd name="T54" fmla="*/ 968 w 1115"/>
              <a:gd name="T55" fmla="*/ 354 h 886"/>
              <a:gd name="T56" fmla="*/ 927 w 1115"/>
              <a:gd name="T57" fmla="*/ 312 h 886"/>
              <a:gd name="T58" fmla="*/ 968 w 1115"/>
              <a:gd name="T59" fmla="*/ 281 h 886"/>
              <a:gd name="T60" fmla="*/ 1000 w 1115"/>
              <a:gd name="T61" fmla="*/ 312 h 886"/>
              <a:gd name="T62" fmla="*/ 968 w 1115"/>
              <a:gd name="T63" fmla="*/ 354 h 886"/>
              <a:gd name="T64" fmla="*/ 968 w 1115"/>
              <a:gd name="T65" fmla="*/ 354 h 886"/>
              <a:gd name="T66" fmla="*/ 968 w 1115"/>
              <a:gd name="T67" fmla="*/ 354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15" h="886">
                <a:moveTo>
                  <a:pt x="562" y="333"/>
                </a:moveTo>
                <a:cubicBezTo>
                  <a:pt x="468" y="333"/>
                  <a:pt x="395" y="406"/>
                  <a:pt x="395" y="500"/>
                </a:cubicBezTo>
                <a:cubicBezTo>
                  <a:pt x="395" y="594"/>
                  <a:pt x="468" y="667"/>
                  <a:pt x="562" y="667"/>
                </a:cubicBezTo>
                <a:cubicBezTo>
                  <a:pt x="645" y="667"/>
                  <a:pt x="729" y="594"/>
                  <a:pt x="729" y="500"/>
                </a:cubicBezTo>
                <a:cubicBezTo>
                  <a:pt x="729" y="406"/>
                  <a:pt x="645" y="333"/>
                  <a:pt x="562" y="333"/>
                </a:cubicBezTo>
                <a:close/>
                <a:moveTo>
                  <a:pt x="1000" y="167"/>
                </a:moveTo>
                <a:cubicBezTo>
                  <a:pt x="875" y="167"/>
                  <a:pt x="875" y="167"/>
                  <a:pt x="875" y="167"/>
                </a:cubicBezTo>
                <a:cubicBezTo>
                  <a:pt x="854" y="167"/>
                  <a:pt x="833" y="156"/>
                  <a:pt x="822" y="135"/>
                </a:cubicBezTo>
                <a:cubicBezTo>
                  <a:pt x="791" y="31"/>
                  <a:pt x="791" y="31"/>
                  <a:pt x="791" y="31"/>
                </a:cubicBezTo>
                <a:cubicBezTo>
                  <a:pt x="781" y="10"/>
                  <a:pt x="770" y="0"/>
                  <a:pt x="750" y="0"/>
                </a:cubicBezTo>
                <a:cubicBezTo>
                  <a:pt x="375" y="0"/>
                  <a:pt x="375" y="0"/>
                  <a:pt x="375" y="0"/>
                </a:cubicBezTo>
                <a:cubicBezTo>
                  <a:pt x="354" y="0"/>
                  <a:pt x="333" y="10"/>
                  <a:pt x="322" y="31"/>
                </a:cubicBezTo>
                <a:cubicBezTo>
                  <a:pt x="291" y="135"/>
                  <a:pt x="291" y="135"/>
                  <a:pt x="291" y="135"/>
                </a:cubicBezTo>
                <a:cubicBezTo>
                  <a:pt x="281" y="156"/>
                  <a:pt x="270" y="167"/>
                  <a:pt x="250" y="167"/>
                </a:cubicBezTo>
                <a:cubicBezTo>
                  <a:pt x="114" y="167"/>
                  <a:pt x="114" y="167"/>
                  <a:pt x="114" y="167"/>
                </a:cubicBezTo>
                <a:cubicBezTo>
                  <a:pt x="52" y="167"/>
                  <a:pt x="0" y="219"/>
                  <a:pt x="0" y="281"/>
                </a:cubicBezTo>
                <a:cubicBezTo>
                  <a:pt x="0" y="781"/>
                  <a:pt x="0" y="781"/>
                  <a:pt x="0" y="781"/>
                </a:cubicBezTo>
                <a:cubicBezTo>
                  <a:pt x="0" y="844"/>
                  <a:pt x="52" y="885"/>
                  <a:pt x="114" y="885"/>
                </a:cubicBezTo>
                <a:cubicBezTo>
                  <a:pt x="1000" y="885"/>
                  <a:pt x="1000" y="885"/>
                  <a:pt x="1000" y="885"/>
                </a:cubicBezTo>
                <a:cubicBezTo>
                  <a:pt x="1062" y="885"/>
                  <a:pt x="1114" y="844"/>
                  <a:pt x="1114" y="781"/>
                </a:cubicBezTo>
                <a:cubicBezTo>
                  <a:pt x="1114" y="281"/>
                  <a:pt x="1114" y="281"/>
                  <a:pt x="1114" y="281"/>
                </a:cubicBezTo>
                <a:cubicBezTo>
                  <a:pt x="1114" y="219"/>
                  <a:pt x="1062" y="167"/>
                  <a:pt x="1000" y="167"/>
                </a:cubicBezTo>
                <a:close/>
                <a:moveTo>
                  <a:pt x="562" y="781"/>
                </a:moveTo>
                <a:cubicBezTo>
                  <a:pt x="406" y="781"/>
                  <a:pt x="281" y="656"/>
                  <a:pt x="281" y="500"/>
                </a:cubicBezTo>
                <a:cubicBezTo>
                  <a:pt x="281" y="344"/>
                  <a:pt x="406" y="219"/>
                  <a:pt x="562" y="219"/>
                </a:cubicBezTo>
                <a:cubicBezTo>
                  <a:pt x="708" y="219"/>
                  <a:pt x="833" y="344"/>
                  <a:pt x="833" y="500"/>
                </a:cubicBezTo>
                <a:cubicBezTo>
                  <a:pt x="833" y="656"/>
                  <a:pt x="708" y="781"/>
                  <a:pt x="562" y="781"/>
                </a:cubicBezTo>
                <a:close/>
                <a:moveTo>
                  <a:pt x="968" y="354"/>
                </a:moveTo>
                <a:cubicBezTo>
                  <a:pt x="947" y="354"/>
                  <a:pt x="927" y="333"/>
                  <a:pt x="927" y="312"/>
                </a:cubicBezTo>
                <a:cubicBezTo>
                  <a:pt x="927" y="292"/>
                  <a:pt x="947" y="281"/>
                  <a:pt x="968" y="281"/>
                </a:cubicBezTo>
                <a:cubicBezTo>
                  <a:pt x="989" y="281"/>
                  <a:pt x="1000" y="292"/>
                  <a:pt x="1000" y="312"/>
                </a:cubicBezTo>
                <a:cubicBezTo>
                  <a:pt x="1000" y="333"/>
                  <a:pt x="989" y="354"/>
                  <a:pt x="968" y="354"/>
                </a:cubicBezTo>
                <a:close/>
                <a:moveTo>
                  <a:pt x="968" y="354"/>
                </a:moveTo>
                <a:lnTo>
                  <a:pt x="968" y="354"/>
                </a:lnTo>
                <a:close/>
              </a:path>
            </a:pathLst>
          </a:custGeom>
          <a:solidFill>
            <a:schemeClr val="bg1"/>
          </a:solidFill>
          <a:ln>
            <a:noFill/>
          </a:ln>
          <a:effectLst/>
        </p:spPr>
        <p:txBody>
          <a:bodyPr wrap="none" lIns="121892" tIns="60946" rIns="121892" bIns="60946" anchor="ctr"/>
          <a:lstStyle/>
          <a:p>
            <a:pPr>
              <a:defRPr/>
            </a:pPr>
            <a:endParaRPr lang="en-US" sz="1800" dirty="0">
              <a:latin typeface="微软雅黑" panose="020B0503020204020204" charset="-122"/>
              <a:ea typeface="微软雅黑" panose="020B0503020204020204" charset="-122"/>
            </a:endParaRPr>
          </a:p>
        </p:txBody>
      </p:sp>
      <p:sp>
        <p:nvSpPr>
          <p:cNvPr id="3"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4"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8939">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p:cTn id="33" dur="500" fill="hold"/>
                                        <p:tgtEl>
                                          <p:spTgt spid="32"/>
                                        </p:tgtEl>
                                        <p:attrNameLst>
                                          <p:attrName>ppt_w</p:attrName>
                                        </p:attrNameLst>
                                      </p:cBhvr>
                                      <p:tavLst>
                                        <p:tav tm="0">
                                          <p:val>
                                            <p:fltVal val="0"/>
                                          </p:val>
                                        </p:tav>
                                        <p:tav tm="100000">
                                          <p:val>
                                            <p:strVal val="#ppt_w"/>
                                          </p:val>
                                        </p:tav>
                                      </p:tavLst>
                                    </p:anim>
                                    <p:anim calcmode="lin" valueType="num">
                                      <p:cBhvr>
                                        <p:cTn id="34" dur="500" fill="hold"/>
                                        <p:tgtEl>
                                          <p:spTgt spid="32"/>
                                        </p:tgtEl>
                                        <p:attrNameLst>
                                          <p:attrName>ppt_h</p:attrName>
                                        </p:attrNameLst>
                                      </p:cBhvr>
                                      <p:tavLst>
                                        <p:tav tm="0">
                                          <p:val>
                                            <p:fltVal val="0"/>
                                          </p:val>
                                        </p:tav>
                                        <p:tav tm="100000">
                                          <p:val>
                                            <p:strVal val="#ppt_h"/>
                                          </p:val>
                                        </p:tav>
                                      </p:tavLst>
                                    </p:anim>
                                    <p:animEffect transition="in" filter="fade">
                                      <p:cBhvr>
                                        <p:cTn id="35" dur="500"/>
                                        <p:tgtEl>
                                          <p:spTgt spid="32"/>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6000"/>
                            </p:stCondLst>
                            <p:childTnLst>
                              <p:par>
                                <p:cTn id="59" presetID="53" presetClass="entr" presetSubtype="16"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childTnLst>
                          </p:cTn>
                        </p:par>
                        <p:par>
                          <p:cTn id="64" fill="hold">
                            <p:stCondLst>
                              <p:cond delay="6500"/>
                            </p:stCondLst>
                            <p:childTnLst>
                              <p:par>
                                <p:cTn id="65" presetID="37"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900" decel="100000" fill="hold"/>
                                        <p:tgtEl>
                                          <p:spTgt spid="11"/>
                                        </p:tgtEl>
                                        <p:attrNameLst>
                                          <p:attrName>ppt_y</p:attrName>
                                        </p:attrNameLst>
                                      </p:cBhvr>
                                      <p:tavLst>
                                        <p:tav tm="0">
                                          <p:val>
                                            <p:strVal val="#ppt_y+1"/>
                                          </p:val>
                                        </p:tav>
                                        <p:tav tm="100000">
                                          <p:val>
                                            <p:strVal val="#ppt_y-.03"/>
                                          </p:val>
                                        </p:tav>
                                      </p:tavLst>
                                    </p:anim>
                                    <p:anim calcmode="lin" valueType="num">
                                      <p:cBhvr>
                                        <p:cTn id="7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p:bldP spid="13" grpId="0"/>
      <p:bldP spid="14" grpId="0"/>
      <p:bldP spid="15" grpId="0"/>
      <p:bldP spid="16" grpId="0"/>
      <p:bldP spid="32" grpId="0" bldLvl="0" animBg="1"/>
      <p:bldP spid="3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9310058" y="4517365"/>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rPr>
              <a:t>此处添加标题</a:t>
            </a:r>
          </a:p>
        </p:txBody>
      </p:sp>
      <p:sp>
        <p:nvSpPr>
          <p:cNvPr id="19" name="TextBox 18"/>
          <p:cNvSpPr txBox="1"/>
          <p:nvPr/>
        </p:nvSpPr>
        <p:spPr>
          <a:xfrm>
            <a:off x="8865564" y="4850682"/>
            <a:ext cx="2449817" cy="76073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20" name="TextBox 19"/>
          <p:cNvSpPr txBox="1"/>
          <p:nvPr/>
        </p:nvSpPr>
        <p:spPr>
          <a:xfrm>
            <a:off x="1214420" y="4518388"/>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rPr>
              <a:t>此处添加标题</a:t>
            </a:r>
          </a:p>
        </p:txBody>
      </p:sp>
      <p:sp>
        <p:nvSpPr>
          <p:cNvPr id="21" name="TextBox 20"/>
          <p:cNvSpPr txBox="1"/>
          <p:nvPr/>
        </p:nvSpPr>
        <p:spPr>
          <a:xfrm>
            <a:off x="769929" y="4851705"/>
            <a:ext cx="2449817" cy="76073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22" name="TextBox 21"/>
          <p:cNvSpPr txBox="1"/>
          <p:nvPr/>
        </p:nvSpPr>
        <p:spPr>
          <a:xfrm>
            <a:off x="5352731" y="1952136"/>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cs typeface="Aparajita" panose="020B0604020202020204" pitchFamily="34" charset="0"/>
              </a:rPr>
              <a:t>此处添加标题</a:t>
            </a:r>
          </a:p>
        </p:txBody>
      </p:sp>
      <p:sp>
        <p:nvSpPr>
          <p:cNvPr id="23" name="TextBox 22"/>
          <p:cNvSpPr txBox="1"/>
          <p:nvPr/>
        </p:nvSpPr>
        <p:spPr>
          <a:xfrm>
            <a:off x="1238768" y="1958434"/>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cs typeface="Aparajita" panose="020B0604020202020204" pitchFamily="34" charset="0"/>
              </a:rPr>
              <a:t>此处添加标题</a:t>
            </a:r>
          </a:p>
        </p:txBody>
      </p:sp>
      <p:sp>
        <p:nvSpPr>
          <p:cNvPr id="24" name="TextBox 23"/>
          <p:cNvSpPr txBox="1"/>
          <p:nvPr/>
        </p:nvSpPr>
        <p:spPr>
          <a:xfrm>
            <a:off x="794276" y="2291751"/>
            <a:ext cx="2449817" cy="76073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25" name="TextBox 24"/>
          <p:cNvSpPr txBox="1"/>
          <p:nvPr/>
        </p:nvSpPr>
        <p:spPr>
          <a:xfrm>
            <a:off x="9294276" y="1955031"/>
            <a:ext cx="1560830" cy="364490"/>
          </a:xfrm>
          <a:prstGeom prst="rect">
            <a:avLst/>
          </a:prstGeom>
          <a:noFill/>
        </p:spPr>
        <p:txBody>
          <a:bodyPr wrap="none" lIns="91421" tIns="45711" rIns="91421" bIns="45711" rtlCol="0">
            <a:spAutoFit/>
          </a:bodyPr>
          <a:lstStyle/>
          <a:p>
            <a:pPr algn="ctr"/>
            <a:r>
              <a:rPr lang="id-ID" sz="1800" b="1" dirty="0">
                <a:solidFill>
                  <a:schemeClr val="tx2"/>
                </a:solidFill>
                <a:latin typeface="微软雅黑" panose="020B0503020204020204" charset="-122"/>
              </a:rPr>
              <a:t>此处添加标题</a:t>
            </a:r>
          </a:p>
        </p:txBody>
      </p:sp>
      <p:sp>
        <p:nvSpPr>
          <p:cNvPr id="26" name="TextBox 25"/>
          <p:cNvSpPr txBox="1"/>
          <p:nvPr/>
        </p:nvSpPr>
        <p:spPr>
          <a:xfrm>
            <a:off x="8849781" y="2288348"/>
            <a:ext cx="2449817" cy="76073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47" name="TextBox 46"/>
          <p:cNvSpPr txBox="1"/>
          <p:nvPr/>
        </p:nvSpPr>
        <p:spPr>
          <a:xfrm>
            <a:off x="4866260" y="2270120"/>
            <a:ext cx="2449817" cy="760730"/>
          </a:xfrm>
          <a:prstGeom prst="rect">
            <a:avLst/>
          </a:prstGeom>
          <a:noFill/>
        </p:spPr>
        <p:txBody>
          <a:bodyPr wrap="square" lIns="91421" tIns="45711" rIns="91421" bIns="45711" rtlCol="0">
            <a:spAutoFit/>
          </a:bodyPr>
          <a:lstStyle/>
          <a:p>
            <a:pPr algn="ctr"/>
            <a:r>
              <a:rPr lang="en-US" sz="1100" dirty="0">
                <a:latin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a:t>
            </a:r>
          </a:p>
        </p:txBody>
      </p:sp>
      <p:sp>
        <p:nvSpPr>
          <p:cNvPr id="74" name="AutoShape 44"/>
          <p:cNvSpPr/>
          <p:nvPr/>
        </p:nvSpPr>
        <p:spPr bwMode="auto">
          <a:xfrm>
            <a:off x="1815691" y="1447362"/>
            <a:ext cx="548764" cy="525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accent2"/>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5" name="AutoShape 91"/>
          <p:cNvSpPr/>
          <p:nvPr/>
        </p:nvSpPr>
        <p:spPr bwMode="auto">
          <a:xfrm>
            <a:off x="9885375" y="1474841"/>
            <a:ext cx="450897" cy="496116"/>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accent3"/>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6" name="AutoShape 43"/>
          <p:cNvSpPr/>
          <p:nvPr/>
        </p:nvSpPr>
        <p:spPr bwMode="auto">
          <a:xfrm>
            <a:off x="9822231" y="3994814"/>
            <a:ext cx="505697" cy="554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accent5"/>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7" name="AutoShape 124"/>
          <p:cNvSpPr/>
          <p:nvPr/>
        </p:nvSpPr>
        <p:spPr bwMode="auto">
          <a:xfrm>
            <a:off x="5805530" y="1400641"/>
            <a:ext cx="662341" cy="5951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8" name="AutoShape 123"/>
          <p:cNvSpPr/>
          <p:nvPr/>
        </p:nvSpPr>
        <p:spPr bwMode="auto">
          <a:xfrm>
            <a:off x="1729955" y="4000485"/>
            <a:ext cx="510471" cy="5616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nvGrpSpPr>
          <p:cNvPr id="43" name="Group 42"/>
          <p:cNvGrpSpPr/>
          <p:nvPr/>
        </p:nvGrpSpPr>
        <p:grpSpPr>
          <a:xfrm rot="5662649">
            <a:off x="4093185" y="4031689"/>
            <a:ext cx="1200978" cy="1825905"/>
            <a:chOff x="1306513" y="1644650"/>
            <a:chExt cx="1109663" cy="1687513"/>
          </a:xfrm>
        </p:grpSpPr>
        <p:sp>
          <p:nvSpPr>
            <p:cNvPr id="44"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1">
                <a:lumMod val="75000"/>
              </a:schemeClr>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45"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1"/>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grpSp>
      <p:grpSp>
        <p:nvGrpSpPr>
          <p:cNvPr id="46" name="Group 45"/>
          <p:cNvGrpSpPr/>
          <p:nvPr/>
        </p:nvGrpSpPr>
        <p:grpSpPr>
          <a:xfrm rot="13449093">
            <a:off x="6841233" y="3443650"/>
            <a:ext cx="1200665" cy="1826380"/>
            <a:chOff x="1306513" y="1644650"/>
            <a:chExt cx="1109663" cy="1687513"/>
          </a:xfrm>
        </p:grpSpPr>
        <p:sp>
          <p:nvSpPr>
            <p:cNvPr id="53"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4">
                <a:lumMod val="75000"/>
              </a:schemeClr>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54"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4"/>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grpSp>
      <p:grpSp>
        <p:nvGrpSpPr>
          <p:cNvPr id="55" name="Group 54"/>
          <p:cNvGrpSpPr/>
          <p:nvPr/>
        </p:nvGrpSpPr>
        <p:grpSpPr>
          <a:xfrm rot="7830861">
            <a:off x="4772983" y="3156802"/>
            <a:ext cx="1200978" cy="1825905"/>
            <a:chOff x="1306513" y="1644650"/>
            <a:chExt cx="1109663" cy="1687513"/>
          </a:xfrm>
        </p:grpSpPr>
        <p:sp>
          <p:nvSpPr>
            <p:cNvPr id="56" name="Freeform 18"/>
            <p:cNvSpPr/>
            <p:nvPr/>
          </p:nvSpPr>
          <p:spPr bwMode="auto">
            <a:xfrm>
              <a:off x="1306513" y="1644650"/>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2">
                <a:lumMod val="75000"/>
              </a:schemeClr>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57"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2"/>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grpSp>
      <p:grpSp>
        <p:nvGrpSpPr>
          <p:cNvPr id="58" name="Group 57"/>
          <p:cNvGrpSpPr/>
          <p:nvPr/>
        </p:nvGrpSpPr>
        <p:grpSpPr>
          <a:xfrm rot="10570456">
            <a:off x="5903465" y="2968022"/>
            <a:ext cx="1200665" cy="1826381"/>
            <a:chOff x="1306513" y="1644649"/>
            <a:chExt cx="1109663" cy="1687514"/>
          </a:xfrm>
        </p:grpSpPr>
        <p:sp>
          <p:nvSpPr>
            <p:cNvPr id="59" name="Freeform 18"/>
            <p:cNvSpPr/>
            <p:nvPr/>
          </p:nvSpPr>
          <p:spPr bwMode="auto">
            <a:xfrm>
              <a:off x="1306513" y="1644649"/>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3">
                <a:lumMod val="75000"/>
              </a:schemeClr>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60"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3"/>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grpSp>
      <p:grpSp>
        <p:nvGrpSpPr>
          <p:cNvPr id="61" name="Group 60"/>
          <p:cNvGrpSpPr/>
          <p:nvPr/>
        </p:nvGrpSpPr>
        <p:grpSpPr>
          <a:xfrm rot="14923554">
            <a:off x="6819655" y="4503839"/>
            <a:ext cx="1200978" cy="1825905"/>
            <a:chOff x="1306513" y="1644650"/>
            <a:chExt cx="1109663" cy="1687513"/>
          </a:xfrm>
        </p:grpSpPr>
        <p:sp>
          <p:nvSpPr>
            <p:cNvPr id="62" name="Freeform 18"/>
            <p:cNvSpPr/>
            <p:nvPr/>
          </p:nvSpPr>
          <p:spPr bwMode="auto">
            <a:xfrm>
              <a:off x="1306513" y="1644651"/>
              <a:ext cx="839788" cy="1619250"/>
            </a:xfrm>
            <a:custGeom>
              <a:avLst/>
              <a:gdLst>
                <a:gd name="T0" fmla="*/ 30 w 221"/>
                <a:gd name="T1" fmla="*/ 241 h 429"/>
                <a:gd name="T2" fmla="*/ 103 w 221"/>
                <a:gd name="T3" fmla="*/ 429 h 429"/>
                <a:gd name="T4" fmla="*/ 221 w 221"/>
                <a:gd name="T5" fmla="*/ 0 h 429"/>
                <a:gd name="T6" fmla="*/ 30 w 221"/>
                <a:gd name="T7" fmla="*/ 241 h 429"/>
              </a:gdLst>
              <a:ahLst/>
              <a:cxnLst>
                <a:cxn ang="0">
                  <a:pos x="T0" y="T1"/>
                </a:cxn>
                <a:cxn ang="0">
                  <a:pos x="T2" y="T3"/>
                </a:cxn>
                <a:cxn ang="0">
                  <a:pos x="T4" y="T5"/>
                </a:cxn>
                <a:cxn ang="0">
                  <a:pos x="T6" y="T7"/>
                </a:cxn>
              </a:cxnLst>
              <a:rect l="0" t="0" r="r" b="b"/>
              <a:pathLst>
                <a:path w="221" h="429">
                  <a:moveTo>
                    <a:pt x="30" y="241"/>
                  </a:moveTo>
                  <a:cubicBezTo>
                    <a:pt x="0" y="352"/>
                    <a:pt x="39" y="412"/>
                    <a:pt x="103" y="429"/>
                  </a:cubicBezTo>
                  <a:cubicBezTo>
                    <a:pt x="221" y="0"/>
                    <a:pt x="221" y="0"/>
                    <a:pt x="221" y="0"/>
                  </a:cubicBezTo>
                  <a:cubicBezTo>
                    <a:pt x="221" y="0"/>
                    <a:pt x="61" y="129"/>
                    <a:pt x="30" y="241"/>
                  </a:cubicBezTo>
                  <a:close/>
                </a:path>
              </a:pathLst>
            </a:custGeom>
            <a:solidFill>
              <a:schemeClr val="accent5">
                <a:lumMod val="75000"/>
              </a:schemeClr>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sp>
          <p:nvSpPr>
            <p:cNvPr id="63" name="Freeform 19"/>
            <p:cNvSpPr/>
            <p:nvPr/>
          </p:nvSpPr>
          <p:spPr bwMode="auto">
            <a:xfrm>
              <a:off x="1697038" y="1644650"/>
              <a:ext cx="719138" cy="1687513"/>
            </a:xfrm>
            <a:custGeom>
              <a:avLst/>
              <a:gdLst>
                <a:gd name="T0" fmla="*/ 118 w 189"/>
                <a:gd name="T1" fmla="*/ 0 h 447"/>
                <a:gd name="T2" fmla="*/ 0 w 189"/>
                <a:gd name="T3" fmla="*/ 429 h 447"/>
                <a:gd name="T4" fmla="*/ 159 w 189"/>
                <a:gd name="T5" fmla="*/ 304 h 447"/>
                <a:gd name="T6" fmla="*/ 118 w 189"/>
                <a:gd name="T7" fmla="*/ 0 h 447"/>
              </a:gdLst>
              <a:ahLst/>
              <a:cxnLst>
                <a:cxn ang="0">
                  <a:pos x="T0" y="T1"/>
                </a:cxn>
                <a:cxn ang="0">
                  <a:pos x="T2" y="T3"/>
                </a:cxn>
                <a:cxn ang="0">
                  <a:pos x="T4" y="T5"/>
                </a:cxn>
                <a:cxn ang="0">
                  <a:pos x="T6" y="T7"/>
                </a:cxn>
              </a:cxnLst>
              <a:rect l="0" t="0" r="r" b="b"/>
              <a:pathLst>
                <a:path w="189" h="447">
                  <a:moveTo>
                    <a:pt x="118" y="0"/>
                  </a:moveTo>
                  <a:cubicBezTo>
                    <a:pt x="0" y="429"/>
                    <a:pt x="0" y="429"/>
                    <a:pt x="0" y="429"/>
                  </a:cubicBezTo>
                  <a:cubicBezTo>
                    <a:pt x="64" y="447"/>
                    <a:pt x="128" y="416"/>
                    <a:pt x="159" y="304"/>
                  </a:cubicBezTo>
                  <a:cubicBezTo>
                    <a:pt x="189" y="193"/>
                    <a:pt x="118" y="0"/>
                    <a:pt x="118" y="0"/>
                  </a:cubicBezTo>
                  <a:close/>
                </a:path>
              </a:pathLst>
            </a:custGeom>
            <a:solidFill>
              <a:schemeClr val="accent5"/>
            </a:solidFill>
            <a:ln>
              <a:noFill/>
            </a:ln>
          </p:spPr>
          <p:txBody>
            <a:bodyPr vert="horz" wrap="square" lIns="45720" tIns="22860" rIns="45720" bIns="22860" numCol="1" anchor="t" anchorCtr="0" compatLnSpc="1"/>
            <a:lstStyle/>
            <a:p>
              <a:endParaRPr lang="id-ID" sz="1800" dirty="0">
                <a:latin typeface="微软雅黑" panose="020B0503020204020204" charset="-122"/>
              </a:endParaRPr>
            </a:p>
          </p:txBody>
        </p:sp>
      </p:grpSp>
      <p:grpSp>
        <p:nvGrpSpPr>
          <p:cNvPr id="79" name="Group 593"/>
          <p:cNvGrpSpPr/>
          <p:nvPr/>
        </p:nvGrpSpPr>
        <p:grpSpPr bwMode="auto">
          <a:xfrm>
            <a:off x="5276714" y="4734668"/>
            <a:ext cx="1680751" cy="2303847"/>
            <a:chOff x="3965575" y="6365874"/>
            <a:chExt cx="342900" cy="469900"/>
          </a:xfrm>
          <a:solidFill>
            <a:schemeClr val="bg1">
              <a:lumMod val="50000"/>
            </a:schemeClr>
          </a:solidFill>
        </p:grpSpPr>
        <p:sp>
          <p:nvSpPr>
            <p:cNvPr id="80" name="Freeform 577"/>
            <p:cNvSpPr>
              <a:spLocks noChangeArrowheads="1"/>
            </p:cNvSpPr>
            <p:nvPr/>
          </p:nvSpPr>
          <p:spPr bwMode="auto">
            <a:xfrm>
              <a:off x="4106863" y="6529387"/>
              <a:ext cx="57150" cy="57150"/>
            </a:xfrm>
            <a:custGeom>
              <a:avLst/>
              <a:gdLst>
                <a:gd name="T0" fmla="*/ 159 w 160"/>
                <a:gd name="T1" fmla="*/ 75 h 160"/>
                <a:gd name="T2" fmla="*/ 84 w 160"/>
                <a:gd name="T3" fmla="*/ 159 h 160"/>
                <a:gd name="T4" fmla="*/ 0 w 160"/>
                <a:gd name="T5" fmla="*/ 75 h 160"/>
                <a:gd name="T6" fmla="*/ 84 w 160"/>
                <a:gd name="T7" fmla="*/ 0 h 160"/>
                <a:gd name="T8" fmla="*/ 159 w 160"/>
                <a:gd name="T9" fmla="*/ 75 h 160"/>
                <a:gd name="T10" fmla="*/ 159 w 160"/>
                <a:gd name="T11" fmla="*/ 75 h 160"/>
                <a:gd name="T12" fmla="*/ 159 w 160"/>
                <a:gd name="T13" fmla="*/ 75 h 160"/>
              </a:gdLst>
              <a:ahLst/>
              <a:cxnLst>
                <a:cxn ang="0">
                  <a:pos x="T0" y="T1"/>
                </a:cxn>
                <a:cxn ang="0">
                  <a:pos x="T2" y="T3"/>
                </a:cxn>
                <a:cxn ang="0">
                  <a:pos x="T4" y="T5"/>
                </a:cxn>
                <a:cxn ang="0">
                  <a:pos x="T6" y="T7"/>
                </a:cxn>
                <a:cxn ang="0">
                  <a:pos x="T8" y="T9"/>
                </a:cxn>
                <a:cxn ang="0">
                  <a:pos x="T10" y="T11"/>
                </a:cxn>
                <a:cxn ang="0">
                  <a:pos x="T12" y="T13"/>
                </a:cxn>
              </a:cxnLst>
              <a:rect l="0" t="0" r="r" b="b"/>
              <a:pathLst>
                <a:path w="160" h="160">
                  <a:moveTo>
                    <a:pt x="159" y="75"/>
                  </a:moveTo>
                  <a:cubicBezTo>
                    <a:pt x="159" y="126"/>
                    <a:pt x="126" y="159"/>
                    <a:pt x="84" y="159"/>
                  </a:cubicBezTo>
                  <a:cubicBezTo>
                    <a:pt x="34" y="159"/>
                    <a:pt x="0" y="126"/>
                    <a:pt x="0" y="75"/>
                  </a:cubicBezTo>
                  <a:cubicBezTo>
                    <a:pt x="0" y="34"/>
                    <a:pt x="34" y="0"/>
                    <a:pt x="84" y="0"/>
                  </a:cubicBezTo>
                  <a:cubicBezTo>
                    <a:pt x="126" y="0"/>
                    <a:pt x="159" y="34"/>
                    <a:pt x="159" y="75"/>
                  </a:cubicBezTo>
                  <a:close/>
                  <a:moveTo>
                    <a:pt x="159" y="75"/>
                  </a:moveTo>
                  <a:lnTo>
                    <a:pt x="159" y="75"/>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81" name="Freeform 578"/>
            <p:cNvSpPr>
              <a:spLocks noChangeArrowheads="1"/>
            </p:cNvSpPr>
            <p:nvPr/>
          </p:nvSpPr>
          <p:spPr bwMode="auto">
            <a:xfrm>
              <a:off x="4110038" y="6365874"/>
              <a:ext cx="53975" cy="157163"/>
            </a:xfrm>
            <a:custGeom>
              <a:avLst/>
              <a:gdLst>
                <a:gd name="T0" fmla="*/ 151 w 152"/>
                <a:gd name="T1" fmla="*/ 435 h 436"/>
                <a:gd name="T2" fmla="*/ 76 w 152"/>
                <a:gd name="T3" fmla="*/ 0 h 436"/>
                <a:gd name="T4" fmla="*/ 0 w 152"/>
                <a:gd name="T5" fmla="*/ 435 h 436"/>
                <a:gd name="T6" fmla="*/ 76 w 152"/>
                <a:gd name="T7" fmla="*/ 409 h 436"/>
                <a:gd name="T8" fmla="*/ 151 w 152"/>
                <a:gd name="T9" fmla="*/ 435 h 436"/>
                <a:gd name="T10" fmla="*/ 151 w 152"/>
                <a:gd name="T11" fmla="*/ 435 h 436"/>
                <a:gd name="T12" fmla="*/ 151 w 152"/>
                <a:gd name="T13" fmla="*/ 435 h 436"/>
              </a:gdLst>
              <a:ahLst/>
              <a:cxnLst>
                <a:cxn ang="0">
                  <a:pos x="T0" y="T1"/>
                </a:cxn>
                <a:cxn ang="0">
                  <a:pos x="T2" y="T3"/>
                </a:cxn>
                <a:cxn ang="0">
                  <a:pos x="T4" y="T5"/>
                </a:cxn>
                <a:cxn ang="0">
                  <a:pos x="T6" y="T7"/>
                </a:cxn>
                <a:cxn ang="0">
                  <a:pos x="T8" y="T9"/>
                </a:cxn>
                <a:cxn ang="0">
                  <a:pos x="T10" y="T11"/>
                </a:cxn>
                <a:cxn ang="0">
                  <a:pos x="T12" y="T13"/>
                </a:cxn>
              </a:cxnLst>
              <a:rect l="0" t="0" r="r" b="b"/>
              <a:pathLst>
                <a:path w="152" h="436">
                  <a:moveTo>
                    <a:pt x="151" y="435"/>
                  </a:moveTo>
                  <a:cubicBezTo>
                    <a:pt x="134" y="309"/>
                    <a:pt x="109" y="0"/>
                    <a:pt x="76" y="0"/>
                  </a:cubicBezTo>
                  <a:cubicBezTo>
                    <a:pt x="42" y="0"/>
                    <a:pt x="9" y="309"/>
                    <a:pt x="0" y="435"/>
                  </a:cubicBezTo>
                  <a:cubicBezTo>
                    <a:pt x="17" y="418"/>
                    <a:pt x="42" y="409"/>
                    <a:pt x="76" y="409"/>
                  </a:cubicBezTo>
                  <a:cubicBezTo>
                    <a:pt x="101" y="409"/>
                    <a:pt x="126" y="418"/>
                    <a:pt x="151" y="435"/>
                  </a:cubicBezTo>
                  <a:close/>
                  <a:moveTo>
                    <a:pt x="151" y="435"/>
                  </a:moveTo>
                  <a:lnTo>
                    <a:pt x="151" y="435"/>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sp>
          <p:nvSpPr>
            <p:cNvPr id="82" name="Freeform 579"/>
            <p:cNvSpPr>
              <a:spLocks noChangeArrowheads="1"/>
            </p:cNvSpPr>
            <p:nvPr/>
          </p:nvSpPr>
          <p:spPr bwMode="auto">
            <a:xfrm>
              <a:off x="3965575" y="6550024"/>
              <a:ext cx="342900" cy="285750"/>
            </a:xfrm>
            <a:custGeom>
              <a:avLst/>
              <a:gdLst>
                <a:gd name="T0" fmla="*/ 594 w 954"/>
                <a:gd name="T1" fmla="*/ 0 h 795"/>
                <a:gd name="T2" fmla="*/ 594 w 954"/>
                <a:gd name="T3" fmla="*/ 16 h 795"/>
                <a:gd name="T4" fmla="*/ 477 w 954"/>
                <a:gd name="T5" fmla="*/ 142 h 795"/>
                <a:gd name="T6" fmla="*/ 351 w 954"/>
                <a:gd name="T7" fmla="*/ 16 h 795"/>
                <a:gd name="T8" fmla="*/ 351 w 954"/>
                <a:gd name="T9" fmla="*/ 0 h 795"/>
                <a:gd name="T10" fmla="*/ 17 w 954"/>
                <a:gd name="T11" fmla="*/ 284 h 795"/>
                <a:gd name="T12" fmla="*/ 427 w 954"/>
                <a:gd name="T13" fmla="*/ 134 h 795"/>
                <a:gd name="T14" fmla="*/ 393 w 954"/>
                <a:gd name="T15" fmla="*/ 752 h 795"/>
                <a:gd name="T16" fmla="*/ 477 w 954"/>
                <a:gd name="T17" fmla="*/ 794 h 795"/>
                <a:gd name="T18" fmla="*/ 552 w 954"/>
                <a:gd name="T19" fmla="*/ 752 h 795"/>
                <a:gd name="T20" fmla="*/ 519 w 954"/>
                <a:gd name="T21" fmla="*/ 134 h 795"/>
                <a:gd name="T22" fmla="*/ 937 w 954"/>
                <a:gd name="T23" fmla="*/ 284 h 795"/>
                <a:gd name="T24" fmla="*/ 594 w 954"/>
                <a:gd name="T25" fmla="*/ 0 h 795"/>
                <a:gd name="T26" fmla="*/ 594 w 954"/>
                <a:gd name="T27" fmla="*/ 0 h 795"/>
                <a:gd name="T28" fmla="*/ 594 w 954"/>
                <a:gd name="T29" fmla="*/ 0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 h="795">
                  <a:moveTo>
                    <a:pt x="594" y="0"/>
                  </a:moveTo>
                  <a:cubicBezTo>
                    <a:pt x="594" y="8"/>
                    <a:pt x="594" y="16"/>
                    <a:pt x="594" y="16"/>
                  </a:cubicBezTo>
                  <a:cubicBezTo>
                    <a:pt x="594" y="83"/>
                    <a:pt x="544" y="142"/>
                    <a:pt x="477" y="142"/>
                  </a:cubicBezTo>
                  <a:cubicBezTo>
                    <a:pt x="410" y="142"/>
                    <a:pt x="351" y="83"/>
                    <a:pt x="351" y="16"/>
                  </a:cubicBezTo>
                  <a:cubicBezTo>
                    <a:pt x="351" y="16"/>
                    <a:pt x="351" y="8"/>
                    <a:pt x="351" y="0"/>
                  </a:cubicBezTo>
                  <a:cubicBezTo>
                    <a:pt x="251" y="75"/>
                    <a:pt x="0" y="259"/>
                    <a:pt x="17" y="284"/>
                  </a:cubicBezTo>
                  <a:cubicBezTo>
                    <a:pt x="34" y="317"/>
                    <a:pt x="310" y="192"/>
                    <a:pt x="427" y="134"/>
                  </a:cubicBezTo>
                  <a:cubicBezTo>
                    <a:pt x="393" y="752"/>
                    <a:pt x="393" y="752"/>
                    <a:pt x="393" y="752"/>
                  </a:cubicBezTo>
                  <a:cubicBezTo>
                    <a:pt x="393" y="752"/>
                    <a:pt x="410" y="794"/>
                    <a:pt x="477" y="794"/>
                  </a:cubicBezTo>
                  <a:cubicBezTo>
                    <a:pt x="535" y="794"/>
                    <a:pt x="552" y="752"/>
                    <a:pt x="552" y="752"/>
                  </a:cubicBezTo>
                  <a:cubicBezTo>
                    <a:pt x="519" y="134"/>
                    <a:pt x="519" y="134"/>
                    <a:pt x="519" y="134"/>
                  </a:cubicBezTo>
                  <a:cubicBezTo>
                    <a:pt x="636" y="192"/>
                    <a:pt x="920" y="317"/>
                    <a:pt x="937" y="284"/>
                  </a:cubicBezTo>
                  <a:cubicBezTo>
                    <a:pt x="953" y="259"/>
                    <a:pt x="702" y="75"/>
                    <a:pt x="594" y="0"/>
                  </a:cubicBezTo>
                  <a:close/>
                  <a:moveTo>
                    <a:pt x="594" y="0"/>
                  </a:moveTo>
                  <a:lnTo>
                    <a:pt x="594" y="0"/>
                  </a:lnTo>
                  <a:close/>
                </a:path>
              </a:pathLst>
            </a:custGeom>
            <a:grpFill/>
            <a:ln>
              <a:noFill/>
            </a:ln>
            <a:effectLst/>
          </p:spPr>
          <p:txBody>
            <a:bodyPr wrap="none" anchor="ctr"/>
            <a:lstStyle/>
            <a:p>
              <a:pPr>
                <a:defRPr/>
              </a:pPr>
              <a:endParaRPr lang="en-US" sz="1800" dirty="0">
                <a:latin typeface="微软雅黑" panose="020B0503020204020204" charset="-122"/>
                <a:ea typeface="宋体" panose="02010600030101010101" pitchFamily="2" charset="-122"/>
              </a:endParaRPr>
            </a:p>
          </p:txBody>
        </p:sp>
      </p:grpSp>
      <p:sp>
        <p:nvSpPr>
          <p:cNvPr id="83" name="AutoShape 12"/>
          <p:cNvSpPr/>
          <p:nvPr/>
        </p:nvSpPr>
        <p:spPr bwMode="auto">
          <a:xfrm>
            <a:off x="4344583" y="4696103"/>
            <a:ext cx="359518" cy="395573"/>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nvGrpSpPr>
          <p:cNvPr id="84" name="Group 13"/>
          <p:cNvGrpSpPr/>
          <p:nvPr/>
        </p:nvGrpSpPr>
        <p:grpSpPr bwMode="auto">
          <a:xfrm>
            <a:off x="7431141" y="3975860"/>
            <a:ext cx="435029" cy="375695"/>
            <a:chOff x="4679950" y="1301750"/>
            <a:chExt cx="290513" cy="250825"/>
          </a:xfrm>
          <a:solidFill>
            <a:schemeClr val="bg1"/>
          </a:solidFill>
        </p:grpSpPr>
        <p:sp>
          <p:nvSpPr>
            <p:cNvPr id="85" name="Freeform 114"/>
            <p:cNvSpPr>
              <a:spLocks noChangeArrowheads="1"/>
            </p:cNvSpPr>
            <p:nvPr/>
          </p:nvSpPr>
          <p:spPr bwMode="auto">
            <a:xfrm>
              <a:off x="4679950" y="1335088"/>
              <a:ext cx="252413" cy="217487"/>
            </a:xfrm>
            <a:custGeom>
              <a:avLst/>
              <a:gdLst>
                <a:gd name="T0" fmla="*/ 73 w 699"/>
                <a:gd name="T1" fmla="*/ 520 h 605"/>
                <a:gd name="T2" fmla="*/ 73 w 699"/>
                <a:gd name="T3" fmla="*/ 0 h 605"/>
                <a:gd name="T4" fmla="*/ 21 w 699"/>
                <a:gd name="T5" fmla="*/ 0 h 605"/>
                <a:gd name="T6" fmla="*/ 0 w 699"/>
                <a:gd name="T7" fmla="*/ 20 h 605"/>
                <a:gd name="T8" fmla="*/ 0 w 699"/>
                <a:gd name="T9" fmla="*/ 593 h 605"/>
                <a:gd name="T10" fmla="*/ 21 w 699"/>
                <a:gd name="T11" fmla="*/ 604 h 605"/>
                <a:gd name="T12" fmla="*/ 688 w 699"/>
                <a:gd name="T13" fmla="*/ 604 h 605"/>
                <a:gd name="T14" fmla="*/ 698 w 699"/>
                <a:gd name="T15" fmla="*/ 593 h 605"/>
                <a:gd name="T16" fmla="*/ 698 w 699"/>
                <a:gd name="T17" fmla="*/ 541 h 605"/>
                <a:gd name="T18" fmla="*/ 83 w 699"/>
                <a:gd name="T19" fmla="*/ 541 h 605"/>
                <a:gd name="T20" fmla="*/ 73 w 699"/>
                <a:gd name="T21" fmla="*/ 520 h 605"/>
                <a:gd name="T22" fmla="*/ 73 w 699"/>
                <a:gd name="T23" fmla="*/ 520 h 605"/>
                <a:gd name="T24" fmla="*/ 73 w 699"/>
                <a:gd name="T25" fmla="*/ 52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9" h="605">
                  <a:moveTo>
                    <a:pt x="73" y="520"/>
                  </a:moveTo>
                  <a:cubicBezTo>
                    <a:pt x="73" y="0"/>
                    <a:pt x="73" y="0"/>
                    <a:pt x="73" y="0"/>
                  </a:cubicBezTo>
                  <a:cubicBezTo>
                    <a:pt x="21" y="0"/>
                    <a:pt x="21" y="0"/>
                    <a:pt x="21" y="0"/>
                  </a:cubicBezTo>
                  <a:cubicBezTo>
                    <a:pt x="10" y="0"/>
                    <a:pt x="0" y="10"/>
                    <a:pt x="0" y="20"/>
                  </a:cubicBezTo>
                  <a:cubicBezTo>
                    <a:pt x="0" y="593"/>
                    <a:pt x="0" y="593"/>
                    <a:pt x="0" y="593"/>
                  </a:cubicBezTo>
                  <a:cubicBezTo>
                    <a:pt x="0" y="604"/>
                    <a:pt x="10" y="604"/>
                    <a:pt x="21" y="604"/>
                  </a:cubicBezTo>
                  <a:cubicBezTo>
                    <a:pt x="688" y="604"/>
                    <a:pt x="688" y="604"/>
                    <a:pt x="688" y="604"/>
                  </a:cubicBezTo>
                  <a:cubicBezTo>
                    <a:pt x="688" y="604"/>
                    <a:pt x="698" y="604"/>
                    <a:pt x="698" y="593"/>
                  </a:cubicBezTo>
                  <a:cubicBezTo>
                    <a:pt x="698" y="541"/>
                    <a:pt x="698" y="541"/>
                    <a:pt x="698" y="541"/>
                  </a:cubicBezTo>
                  <a:cubicBezTo>
                    <a:pt x="83" y="541"/>
                    <a:pt x="83" y="541"/>
                    <a:pt x="83" y="541"/>
                  </a:cubicBezTo>
                  <a:cubicBezTo>
                    <a:pt x="83" y="541"/>
                    <a:pt x="73" y="531"/>
                    <a:pt x="73" y="520"/>
                  </a:cubicBezTo>
                  <a:close/>
                  <a:moveTo>
                    <a:pt x="73" y="520"/>
                  </a:moveTo>
                  <a:lnTo>
                    <a:pt x="73" y="520"/>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86" name="Freeform 115"/>
            <p:cNvSpPr>
              <a:spLocks noChangeArrowheads="1"/>
            </p:cNvSpPr>
            <p:nvPr/>
          </p:nvSpPr>
          <p:spPr bwMode="auto">
            <a:xfrm>
              <a:off x="4718050" y="1301750"/>
              <a:ext cx="252413" cy="217488"/>
            </a:xfrm>
            <a:custGeom>
              <a:avLst/>
              <a:gdLst>
                <a:gd name="T0" fmla="*/ 677 w 699"/>
                <a:gd name="T1" fmla="*/ 0 h 605"/>
                <a:gd name="T2" fmla="*/ 11 w 699"/>
                <a:gd name="T3" fmla="*/ 0 h 605"/>
                <a:gd name="T4" fmla="*/ 0 w 699"/>
                <a:gd name="T5" fmla="*/ 10 h 605"/>
                <a:gd name="T6" fmla="*/ 0 w 699"/>
                <a:gd name="T7" fmla="*/ 583 h 605"/>
                <a:gd name="T8" fmla="*/ 11 w 699"/>
                <a:gd name="T9" fmla="*/ 604 h 605"/>
                <a:gd name="T10" fmla="*/ 677 w 699"/>
                <a:gd name="T11" fmla="*/ 604 h 605"/>
                <a:gd name="T12" fmla="*/ 698 w 699"/>
                <a:gd name="T13" fmla="*/ 583 h 605"/>
                <a:gd name="T14" fmla="*/ 698 w 699"/>
                <a:gd name="T15" fmla="*/ 10 h 605"/>
                <a:gd name="T16" fmla="*/ 677 w 699"/>
                <a:gd name="T17" fmla="*/ 0 h 605"/>
                <a:gd name="T18" fmla="*/ 188 w 699"/>
                <a:gd name="T19" fmla="*/ 52 h 605"/>
                <a:gd name="T20" fmla="*/ 261 w 699"/>
                <a:gd name="T21" fmla="*/ 125 h 605"/>
                <a:gd name="T22" fmla="*/ 188 w 699"/>
                <a:gd name="T23" fmla="*/ 198 h 605"/>
                <a:gd name="T24" fmla="*/ 115 w 699"/>
                <a:gd name="T25" fmla="*/ 125 h 605"/>
                <a:gd name="T26" fmla="*/ 188 w 699"/>
                <a:gd name="T27" fmla="*/ 52 h 605"/>
                <a:gd name="T28" fmla="*/ 646 w 699"/>
                <a:gd name="T29" fmla="*/ 427 h 605"/>
                <a:gd name="T30" fmla="*/ 52 w 699"/>
                <a:gd name="T31" fmla="*/ 427 h 605"/>
                <a:gd name="T32" fmla="*/ 167 w 699"/>
                <a:gd name="T33" fmla="*/ 292 h 605"/>
                <a:gd name="T34" fmla="*/ 240 w 699"/>
                <a:gd name="T35" fmla="*/ 333 h 605"/>
                <a:gd name="T36" fmla="*/ 313 w 699"/>
                <a:gd name="T37" fmla="*/ 198 h 605"/>
                <a:gd name="T38" fmla="*/ 406 w 699"/>
                <a:gd name="T39" fmla="*/ 260 h 605"/>
                <a:gd name="T40" fmla="*/ 490 w 699"/>
                <a:gd name="T41" fmla="*/ 94 h 605"/>
                <a:gd name="T42" fmla="*/ 646 w 699"/>
                <a:gd name="T43" fmla="*/ 417 h 605"/>
                <a:gd name="T44" fmla="*/ 646 w 699"/>
                <a:gd name="T45" fmla="*/ 427 h 605"/>
                <a:gd name="T46" fmla="*/ 646 w 699"/>
                <a:gd name="T47" fmla="*/ 427 h 605"/>
                <a:gd name="T48" fmla="*/ 646 w 699"/>
                <a:gd name="T49" fmla="*/ 427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9" h="605">
                  <a:moveTo>
                    <a:pt x="677" y="0"/>
                  </a:moveTo>
                  <a:cubicBezTo>
                    <a:pt x="11" y="0"/>
                    <a:pt x="11" y="0"/>
                    <a:pt x="11" y="0"/>
                  </a:cubicBezTo>
                  <a:cubicBezTo>
                    <a:pt x="11" y="0"/>
                    <a:pt x="0" y="0"/>
                    <a:pt x="0" y="10"/>
                  </a:cubicBezTo>
                  <a:cubicBezTo>
                    <a:pt x="0" y="583"/>
                    <a:pt x="0" y="583"/>
                    <a:pt x="0" y="583"/>
                  </a:cubicBezTo>
                  <a:cubicBezTo>
                    <a:pt x="0" y="594"/>
                    <a:pt x="11" y="604"/>
                    <a:pt x="11" y="604"/>
                  </a:cubicBezTo>
                  <a:cubicBezTo>
                    <a:pt x="677" y="604"/>
                    <a:pt x="677" y="604"/>
                    <a:pt x="677" y="604"/>
                  </a:cubicBezTo>
                  <a:cubicBezTo>
                    <a:pt x="688" y="604"/>
                    <a:pt x="698" y="594"/>
                    <a:pt x="698" y="583"/>
                  </a:cubicBezTo>
                  <a:cubicBezTo>
                    <a:pt x="698" y="10"/>
                    <a:pt x="698" y="10"/>
                    <a:pt x="698" y="10"/>
                  </a:cubicBezTo>
                  <a:cubicBezTo>
                    <a:pt x="698" y="0"/>
                    <a:pt x="688" y="0"/>
                    <a:pt x="677" y="0"/>
                  </a:cubicBezTo>
                  <a:close/>
                  <a:moveTo>
                    <a:pt x="188" y="52"/>
                  </a:moveTo>
                  <a:cubicBezTo>
                    <a:pt x="229" y="52"/>
                    <a:pt x="261" y="83"/>
                    <a:pt x="261" y="125"/>
                  </a:cubicBezTo>
                  <a:cubicBezTo>
                    <a:pt x="261" y="167"/>
                    <a:pt x="229" y="198"/>
                    <a:pt x="188" y="198"/>
                  </a:cubicBezTo>
                  <a:cubicBezTo>
                    <a:pt x="146" y="198"/>
                    <a:pt x="115" y="167"/>
                    <a:pt x="115" y="125"/>
                  </a:cubicBezTo>
                  <a:cubicBezTo>
                    <a:pt x="115" y="83"/>
                    <a:pt x="146" y="52"/>
                    <a:pt x="188" y="52"/>
                  </a:cubicBezTo>
                  <a:close/>
                  <a:moveTo>
                    <a:pt x="646" y="427"/>
                  </a:moveTo>
                  <a:cubicBezTo>
                    <a:pt x="52" y="427"/>
                    <a:pt x="52" y="427"/>
                    <a:pt x="52" y="427"/>
                  </a:cubicBezTo>
                  <a:cubicBezTo>
                    <a:pt x="167" y="292"/>
                    <a:pt x="167" y="292"/>
                    <a:pt x="167" y="292"/>
                  </a:cubicBezTo>
                  <a:cubicBezTo>
                    <a:pt x="240" y="333"/>
                    <a:pt x="240" y="333"/>
                    <a:pt x="240" y="333"/>
                  </a:cubicBezTo>
                  <a:cubicBezTo>
                    <a:pt x="313" y="198"/>
                    <a:pt x="313" y="198"/>
                    <a:pt x="313" y="198"/>
                  </a:cubicBezTo>
                  <a:cubicBezTo>
                    <a:pt x="406" y="260"/>
                    <a:pt x="406" y="260"/>
                    <a:pt x="406" y="260"/>
                  </a:cubicBezTo>
                  <a:cubicBezTo>
                    <a:pt x="490" y="94"/>
                    <a:pt x="490" y="94"/>
                    <a:pt x="490" y="94"/>
                  </a:cubicBezTo>
                  <a:cubicBezTo>
                    <a:pt x="646" y="417"/>
                    <a:pt x="646" y="417"/>
                    <a:pt x="646" y="417"/>
                  </a:cubicBezTo>
                  <a:lnTo>
                    <a:pt x="646" y="427"/>
                  </a:lnTo>
                  <a:close/>
                  <a:moveTo>
                    <a:pt x="646" y="427"/>
                  </a:moveTo>
                  <a:lnTo>
                    <a:pt x="646" y="427"/>
                  </a:lnTo>
                  <a:close/>
                </a:path>
              </a:pathLst>
            </a:custGeom>
            <a:grpFill/>
            <a:ln>
              <a:noFill/>
            </a:ln>
            <a:effectLst/>
          </p:spPr>
          <p:txBody>
            <a:bodyPr wrap="none" anchor="ctr"/>
            <a:lstStyle/>
            <a:p>
              <a:pPr>
                <a:defRPr/>
              </a:pPr>
              <a:endParaRPr lang="en-US" sz="1800" dirty="0">
                <a:latin typeface="微软雅黑" panose="020B0503020204020204" charset="-122"/>
              </a:endParaRPr>
            </a:p>
          </p:txBody>
        </p:sp>
      </p:grpSp>
      <p:sp>
        <p:nvSpPr>
          <p:cNvPr id="87" name="Freeform 214"/>
          <p:cNvSpPr>
            <a:spLocks noChangeArrowheads="1"/>
          </p:cNvSpPr>
          <p:nvPr/>
        </p:nvSpPr>
        <p:spPr bwMode="auto">
          <a:xfrm>
            <a:off x="6264019" y="3536044"/>
            <a:ext cx="484536" cy="385047"/>
          </a:xfrm>
          <a:custGeom>
            <a:avLst/>
            <a:gdLst>
              <a:gd name="T0" fmla="*/ 562 w 1115"/>
              <a:gd name="T1" fmla="*/ 333 h 886"/>
              <a:gd name="T2" fmla="*/ 395 w 1115"/>
              <a:gd name="T3" fmla="*/ 500 h 886"/>
              <a:gd name="T4" fmla="*/ 562 w 1115"/>
              <a:gd name="T5" fmla="*/ 667 h 886"/>
              <a:gd name="T6" fmla="*/ 729 w 1115"/>
              <a:gd name="T7" fmla="*/ 500 h 886"/>
              <a:gd name="T8" fmla="*/ 562 w 1115"/>
              <a:gd name="T9" fmla="*/ 333 h 886"/>
              <a:gd name="T10" fmla="*/ 1000 w 1115"/>
              <a:gd name="T11" fmla="*/ 167 h 886"/>
              <a:gd name="T12" fmla="*/ 875 w 1115"/>
              <a:gd name="T13" fmla="*/ 167 h 886"/>
              <a:gd name="T14" fmla="*/ 822 w 1115"/>
              <a:gd name="T15" fmla="*/ 135 h 886"/>
              <a:gd name="T16" fmla="*/ 791 w 1115"/>
              <a:gd name="T17" fmla="*/ 31 h 886"/>
              <a:gd name="T18" fmla="*/ 750 w 1115"/>
              <a:gd name="T19" fmla="*/ 0 h 886"/>
              <a:gd name="T20" fmla="*/ 375 w 1115"/>
              <a:gd name="T21" fmla="*/ 0 h 886"/>
              <a:gd name="T22" fmla="*/ 322 w 1115"/>
              <a:gd name="T23" fmla="*/ 31 h 886"/>
              <a:gd name="T24" fmla="*/ 291 w 1115"/>
              <a:gd name="T25" fmla="*/ 135 h 886"/>
              <a:gd name="T26" fmla="*/ 250 w 1115"/>
              <a:gd name="T27" fmla="*/ 167 h 886"/>
              <a:gd name="T28" fmla="*/ 114 w 1115"/>
              <a:gd name="T29" fmla="*/ 167 h 886"/>
              <a:gd name="T30" fmla="*/ 0 w 1115"/>
              <a:gd name="T31" fmla="*/ 281 h 886"/>
              <a:gd name="T32" fmla="*/ 0 w 1115"/>
              <a:gd name="T33" fmla="*/ 781 h 886"/>
              <a:gd name="T34" fmla="*/ 114 w 1115"/>
              <a:gd name="T35" fmla="*/ 885 h 886"/>
              <a:gd name="T36" fmla="*/ 1000 w 1115"/>
              <a:gd name="T37" fmla="*/ 885 h 886"/>
              <a:gd name="T38" fmla="*/ 1114 w 1115"/>
              <a:gd name="T39" fmla="*/ 781 h 886"/>
              <a:gd name="T40" fmla="*/ 1114 w 1115"/>
              <a:gd name="T41" fmla="*/ 281 h 886"/>
              <a:gd name="T42" fmla="*/ 1000 w 1115"/>
              <a:gd name="T43" fmla="*/ 167 h 886"/>
              <a:gd name="T44" fmla="*/ 562 w 1115"/>
              <a:gd name="T45" fmla="*/ 781 h 886"/>
              <a:gd name="T46" fmla="*/ 281 w 1115"/>
              <a:gd name="T47" fmla="*/ 500 h 886"/>
              <a:gd name="T48" fmla="*/ 562 w 1115"/>
              <a:gd name="T49" fmla="*/ 219 h 886"/>
              <a:gd name="T50" fmla="*/ 833 w 1115"/>
              <a:gd name="T51" fmla="*/ 500 h 886"/>
              <a:gd name="T52" fmla="*/ 562 w 1115"/>
              <a:gd name="T53" fmla="*/ 781 h 886"/>
              <a:gd name="T54" fmla="*/ 968 w 1115"/>
              <a:gd name="T55" fmla="*/ 354 h 886"/>
              <a:gd name="T56" fmla="*/ 927 w 1115"/>
              <a:gd name="T57" fmla="*/ 312 h 886"/>
              <a:gd name="T58" fmla="*/ 968 w 1115"/>
              <a:gd name="T59" fmla="*/ 281 h 886"/>
              <a:gd name="T60" fmla="*/ 1000 w 1115"/>
              <a:gd name="T61" fmla="*/ 312 h 886"/>
              <a:gd name="T62" fmla="*/ 968 w 1115"/>
              <a:gd name="T63" fmla="*/ 354 h 886"/>
              <a:gd name="T64" fmla="*/ 968 w 1115"/>
              <a:gd name="T65" fmla="*/ 354 h 886"/>
              <a:gd name="T66" fmla="*/ 968 w 1115"/>
              <a:gd name="T67" fmla="*/ 354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15" h="886">
                <a:moveTo>
                  <a:pt x="562" y="333"/>
                </a:moveTo>
                <a:cubicBezTo>
                  <a:pt x="468" y="333"/>
                  <a:pt x="395" y="406"/>
                  <a:pt x="395" y="500"/>
                </a:cubicBezTo>
                <a:cubicBezTo>
                  <a:pt x="395" y="594"/>
                  <a:pt x="468" y="667"/>
                  <a:pt x="562" y="667"/>
                </a:cubicBezTo>
                <a:cubicBezTo>
                  <a:pt x="645" y="667"/>
                  <a:pt x="729" y="594"/>
                  <a:pt x="729" y="500"/>
                </a:cubicBezTo>
                <a:cubicBezTo>
                  <a:pt x="729" y="406"/>
                  <a:pt x="645" y="333"/>
                  <a:pt x="562" y="333"/>
                </a:cubicBezTo>
                <a:close/>
                <a:moveTo>
                  <a:pt x="1000" y="167"/>
                </a:moveTo>
                <a:cubicBezTo>
                  <a:pt x="875" y="167"/>
                  <a:pt x="875" y="167"/>
                  <a:pt x="875" y="167"/>
                </a:cubicBezTo>
                <a:cubicBezTo>
                  <a:pt x="854" y="167"/>
                  <a:pt x="833" y="156"/>
                  <a:pt x="822" y="135"/>
                </a:cubicBezTo>
                <a:cubicBezTo>
                  <a:pt x="791" y="31"/>
                  <a:pt x="791" y="31"/>
                  <a:pt x="791" y="31"/>
                </a:cubicBezTo>
                <a:cubicBezTo>
                  <a:pt x="781" y="10"/>
                  <a:pt x="770" y="0"/>
                  <a:pt x="750" y="0"/>
                </a:cubicBezTo>
                <a:cubicBezTo>
                  <a:pt x="375" y="0"/>
                  <a:pt x="375" y="0"/>
                  <a:pt x="375" y="0"/>
                </a:cubicBezTo>
                <a:cubicBezTo>
                  <a:pt x="354" y="0"/>
                  <a:pt x="333" y="10"/>
                  <a:pt x="322" y="31"/>
                </a:cubicBezTo>
                <a:cubicBezTo>
                  <a:pt x="291" y="135"/>
                  <a:pt x="291" y="135"/>
                  <a:pt x="291" y="135"/>
                </a:cubicBezTo>
                <a:cubicBezTo>
                  <a:pt x="281" y="156"/>
                  <a:pt x="270" y="167"/>
                  <a:pt x="250" y="167"/>
                </a:cubicBezTo>
                <a:cubicBezTo>
                  <a:pt x="114" y="167"/>
                  <a:pt x="114" y="167"/>
                  <a:pt x="114" y="167"/>
                </a:cubicBezTo>
                <a:cubicBezTo>
                  <a:pt x="52" y="167"/>
                  <a:pt x="0" y="219"/>
                  <a:pt x="0" y="281"/>
                </a:cubicBezTo>
                <a:cubicBezTo>
                  <a:pt x="0" y="781"/>
                  <a:pt x="0" y="781"/>
                  <a:pt x="0" y="781"/>
                </a:cubicBezTo>
                <a:cubicBezTo>
                  <a:pt x="0" y="844"/>
                  <a:pt x="52" y="885"/>
                  <a:pt x="114" y="885"/>
                </a:cubicBezTo>
                <a:cubicBezTo>
                  <a:pt x="1000" y="885"/>
                  <a:pt x="1000" y="885"/>
                  <a:pt x="1000" y="885"/>
                </a:cubicBezTo>
                <a:cubicBezTo>
                  <a:pt x="1062" y="885"/>
                  <a:pt x="1114" y="844"/>
                  <a:pt x="1114" y="781"/>
                </a:cubicBezTo>
                <a:cubicBezTo>
                  <a:pt x="1114" y="281"/>
                  <a:pt x="1114" y="281"/>
                  <a:pt x="1114" y="281"/>
                </a:cubicBezTo>
                <a:cubicBezTo>
                  <a:pt x="1114" y="219"/>
                  <a:pt x="1062" y="167"/>
                  <a:pt x="1000" y="167"/>
                </a:cubicBezTo>
                <a:close/>
                <a:moveTo>
                  <a:pt x="562" y="781"/>
                </a:moveTo>
                <a:cubicBezTo>
                  <a:pt x="406" y="781"/>
                  <a:pt x="281" y="656"/>
                  <a:pt x="281" y="500"/>
                </a:cubicBezTo>
                <a:cubicBezTo>
                  <a:pt x="281" y="344"/>
                  <a:pt x="406" y="219"/>
                  <a:pt x="562" y="219"/>
                </a:cubicBezTo>
                <a:cubicBezTo>
                  <a:pt x="708" y="219"/>
                  <a:pt x="833" y="344"/>
                  <a:pt x="833" y="500"/>
                </a:cubicBezTo>
                <a:cubicBezTo>
                  <a:pt x="833" y="656"/>
                  <a:pt x="708" y="781"/>
                  <a:pt x="562" y="781"/>
                </a:cubicBezTo>
                <a:close/>
                <a:moveTo>
                  <a:pt x="968" y="354"/>
                </a:moveTo>
                <a:cubicBezTo>
                  <a:pt x="947" y="354"/>
                  <a:pt x="927" y="333"/>
                  <a:pt x="927" y="312"/>
                </a:cubicBezTo>
                <a:cubicBezTo>
                  <a:pt x="927" y="292"/>
                  <a:pt x="947" y="281"/>
                  <a:pt x="968" y="281"/>
                </a:cubicBezTo>
                <a:cubicBezTo>
                  <a:pt x="989" y="281"/>
                  <a:pt x="1000" y="292"/>
                  <a:pt x="1000" y="312"/>
                </a:cubicBezTo>
                <a:cubicBezTo>
                  <a:pt x="1000" y="333"/>
                  <a:pt x="989" y="354"/>
                  <a:pt x="968" y="354"/>
                </a:cubicBezTo>
                <a:close/>
                <a:moveTo>
                  <a:pt x="968" y="354"/>
                </a:moveTo>
                <a:lnTo>
                  <a:pt x="968" y="354"/>
                </a:lnTo>
                <a:close/>
              </a:path>
            </a:pathLst>
          </a:custGeom>
          <a:solidFill>
            <a:schemeClr val="bg1"/>
          </a:solidFill>
          <a:ln>
            <a:noFill/>
          </a:ln>
          <a:effectLst/>
        </p:spPr>
        <p:txBody>
          <a:bodyPr wrap="none" lIns="121892" tIns="60946" rIns="121892" bIns="60946" anchor="ctr"/>
          <a:lstStyle/>
          <a:p>
            <a:pPr>
              <a:defRPr/>
            </a:pPr>
            <a:endParaRPr lang="en-US" sz="1800" dirty="0">
              <a:latin typeface="微软雅黑" panose="020B0503020204020204" charset="-122"/>
            </a:endParaRPr>
          </a:p>
        </p:txBody>
      </p:sp>
      <p:grpSp>
        <p:nvGrpSpPr>
          <p:cNvPr id="88" name="Group 87"/>
          <p:cNvGrpSpPr/>
          <p:nvPr/>
        </p:nvGrpSpPr>
        <p:grpSpPr>
          <a:xfrm>
            <a:off x="5063191" y="3751657"/>
            <a:ext cx="426132" cy="506164"/>
            <a:chOff x="1393825" y="2339975"/>
            <a:chExt cx="330200" cy="392113"/>
          </a:xfrm>
          <a:solidFill>
            <a:schemeClr val="bg1"/>
          </a:solidFill>
        </p:grpSpPr>
        <p:sp>
          <p:nvSpPr>
            <p:cNvPr id="114" name="Freeform 201"/>
            <p:cNvSpPr>
              <a:spLocks noChangeArrowheads="1"/>
            </p:cNvSpPr>
            <p:nvPr/>
          </p:nvSpPr>
          <p:spPr bwMode="auto">
            <a:xfrm>
              <a:off x="1393825" y="2339975"/>
              <a:ext cx="330200" cy="374650"/>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115" name="Freeform 202"/>
            <p:cNvSpPr>
              <a:spLocks noChangeArrowheads="1"/>
            </p:cNvSpPr>
            <p:nvPr/>
          </p:nvSpPr>
          <p:spPr bwMode="auto">
            <a:xfrm>
              <a:off x="1479550" y="2643188"/>
              <a:ext cx="71438" cy="8255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116" name="Freeform 203"/>
            <p:cNvSpPr>
              <a:spLocks noChangeArrowheads="1"/>
            </p:cNvSpPr>
            <p:nvPr/>
          </p:nvSpPr>
          <p:spPr bwMode="auto">
            <a:xfrm>
              <a:off x="1422400" y="2616200"/>
              <a:ext cx="93663" cy="115888"/>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p:spPr>
          <p:txBody>
            <a:bodyPr wrap="none" anchor="ctr"/>
            <a:lstStyle/>
            <a:p>
              <a:pPr>
                <a:defRPr/>
              </a:pPr>
              <a:endParaRPr lang="en-US" sz="1800" dirty="0">
                <a:latin typeface="微软雅黑" panose="020B0503020204020204" charset="-122"/>
              </a:endParaRPr>
            </a:p>
          </p:txBody>
        </p:sp>
        <p:sp>
          <p:nvSpPr>
            <p:cNvPr id="117" name="Freeform 204"/>
            <p:cNvSpPr>
              <a:spLocks noChangeArrowheads="1"/>
            </p:cNvSpPr>
            <p:nvPr/>
          </p:nvSpPr>
          <p:spPr bwMode="auto">
            <a:xfrm>
              <a:off x="1411288" y="2587625"/>
              <a:ext cx="71437" cy="85725"/>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p:spPr>
          <p:txBody>
            <a:bodyPr wrap="none" anchor="ctr"/>
            <a:lstStyle/>
            <a:p>
              <a:pPr>
                <a:defRPr/>
              </a:pPr>
              <a:endParaRPr lang="en-US" sz="1800" dirty="0">
                <a:latin typeface="微软雅黑" panose="020B0503020204020204" charset="-122"/>
              </a:endParaRPr>
            </a:p>
          </p:txBody>
        </p:sp>
      </p:grpSp>
      <p:sp>
        <p:nvSpPr>
          <p:cNvPr id="118" name="AutoShape 29"/>
          <p:cNvSpPr/>
          <p:nvPr/>
        </p:nvSpPr>
        <p:spPr bwMode="auto">
          <a:xfrm>
            <a:off x="7418437" y="5149067"/>
            <a:ext cx="463891" cy="4640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p:spPr>
        <p:txBody>
          <a:bodyPr lIns="50789" tIns="50789" rIns="50789" bIns="50789" anchor="ctr"/>
          <a:lstStyle/>
          <a:p>
            <a:pPr defTabSz="9137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3"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14196">
    <p:cover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ppt_x"/>
                                          </p:val>
                                        </p:tav>
                                        <p:tav tm="100000">
                                          <p:val>
                                            <p:strVal val="#ppt_x"/>
                                          </p:val>
                                        </p:tav>
                                      </p:tavLst>
                                    </p:anim>
                                    <p:anim calcmode="lin" valueType="num">
                                      <p:cBhvr additive="base">
                                        <p:cTn id="8" dur="500" fill="hold"/>
                                        <p:tgtEl>
                                          <p:spTgt spid="7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fill="hold"/>
                                        <p:tgtEl>
                                          <p:spTgt spid="43"/>
                                        </p:tgtEl>
                                        <p:attrNameLst>
                                          <p:attrName>ppt_x</p:attrName>
                                        </p:attrNameLst>
                                      </p:cBhvr>
                                      <p:tavLst>
                                        <p:tav tm="0">
                                          <p:val>
                                            <p:strVal val="#ppt_x"/>
                                          </p:val>
                                        </p:tav>
                                        <p:tav tm="100000">
                                          <p:val>
                                            <p:strVal val="#ppt_x"/>
                                          </p:val>
                                        </p:tav>
                                      </p:tavLst>
                                    </p:anim>
                                    <p:anim calcmode="lin" valueType="num">
                                      <p:cBhvr additive="base">
                                        <p:cTn id="13" dur="500" fill="hold"/>
                                        <p:tgtEl>
                                          <p:spTgt spid="4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3"/>
                                        </p:tgtEl>
                                        <p:attrNameLst>
                                          <p:attrName>style.visibility</p:attrName>
                                        </p:attrNameLst>
                                      </p:cBhvr>
                                      <p:to>
                                        <p:strVal val="visible"/>
                                      </p:to>
                                    </p:set>
                                    <p:anim calcmode="lin" valueType="num">
                                      <p:cBhvr>
                                        <p:cTn id="17" dur="500" fill="hold"/>
                                        <p:tgtEl>
                                          <p:spTgt spid="83"/>
                                        </p:tgtEl>
                                        <p:attrNameLst>
                                          <p:attrName>ppt_w</p:attrName>
                                        </p:attrNameLst>
                                      </p:cBhvr>
                                      <p:tavLst>
                                        <p:tav tm="0">
                                          <p:val>
                                            <p:fltVal val="0"/>
                                          </p:val>
                                        </p:tav>
                                        <p:tav tm="100000">
                                          <p:val>
                                            <p:strVal val="#ppt_w"/>
                                          </p:val>
                                        </p:tav>
                                      </p:tavLst>
                                    </p:anim>
                                    <p:anim calcmode="lin" valueType="num">
                                      <p:cBhvr>
                                        <p:cTn id="18" dur="500" fill="hold"/>
                                        <p:tgtEl>
                                          <p:spTgt spid="83"/>
                                        </p:tgtEl>
                                        <p:attrNameLst>
                                          <p:attrName>ppt_h</p:attrName>
                                        </p:attrNameLst>
                                      </p:cBhvr>
                                      <p:tavLst>
                                        <p:tav tm="0">
                                          <p:val>
                                            <p:fltVal val="0"/>
                                          </p:val>
                                        </p:tav>
                                        <p:tav tm="100000">
                                          <p:val>
                                            <p:strVal val="#ppt_h"/>
                                          </p:val>
                                        </p:tav>
                                      </p:tavLst>
                                    </p:anim>
                                    <p:animEffect transition="in" filter="fade">
                                      <p:cBhvr>
                                        <p:cTn id="19" dur="500"/>
                                        <p:tgtEl>
                                          <p:spTgt spid="83"/>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fade">
                                      <p:cBhvr>
                                        <p:cTn id="33" dur="500"/>
                                        <p:tgtEl>
                                          <p:spTgt spid="5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p:cTn id="47" dur="500" fill="hold"/>
                                        <p:tgtEl>
                                          <p:spTgt spid="84"/>
                                        </p:tgtEl>
                                        <p:attrNameLst>
                                          <p:attrName>ppt_w</p:attrName>
                                        </p:attrNameLst>
                                      </p:cBhvr>
                                      <p:tavLst>
                                        <p:tav tm="0">
                                          <p:val>
                                            <p:fltVal val="0"/>
                                          </p:val>
                                        </p:tav>
                                        <p:tav tm="100000">
                                          <p:val>
                                            <p:strVal val="#ppt_w"/>
                                          </p:val>
                                        </p:tav>
                                      </p:tavLst>
                                    </p:anim>
                                    <p:anim calcmode="lin" valueType="num">
                                      <p:cBhvr>
                                        <p:cTn id="48" dur="500" fill="hold"/>
                                        <p:tgtEl>
                                          <p:spTgt spid="84"/>
                                        </p:tgtEl>
                                        <p:attrNameLst>
                                          <p:attrName>ppt_h</p:attrName>
                                        </p:attrNameLst>
                                      </p:cBhvr>
                                      <p:tavLst>
                                        <p:tav tm="0">
                                          <p:val>
                                            <p:fltVal val="0"/>
                                          </p:val>
                                        </p:tav>
                                        <p:tav tm="100000">
                                          <p:val>
                                            <p:strVal val="#ppt_h"/>
                                          </p:val>
                                        </p:tav>
                                      </p:tavLst>
                                    </p:anim>
                                    <p:animEffect transition="in" filter="fade">
                                      <p:cBhvr>
                                        <p:cTn id="49" dur="500"/>
                                        <p:tgtEl>
                                          <p:spTgt spid="84"/>
                                        </p:tgtEl>
                                      </p:cBhvr>
                                    </p:animEffect>
                                  </p:childTnLst>
                                </p:cTn>
                              </p:par>
                            </p:childTnLst>
                          </p:cTn>
                        </p:par>
                        <p:par>
                          <p:cTn id="50" fill="hold">
                            <p:stCondLst>
                              <p:cond delay="4500"/>
                            </p:stCondLst>
                            <p:childTnLst>
                              <p:par>
                                <p:cTn id="51" presetID="10" presetClass="entr" presetSubtype="0"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118"/>
                                        </p:tgtEl>
                                        <p:attrNameLst>
                                          <p:attrName>style.visibility</p:attrName>
                                        </p:attrNameLst>
                                      </p:cBhvr>
                                      <p:to>
                                        <p:strVal val="visible"/>
                                      </p:to>
                                    </p:set>
                                    <p:anim calcmode="lin" valueType="num">
                                      <p:cBhvr>
                                        <p:cTn id="57" dur="500" fill="hold"/>
                                        <p:tgtEl>
                                          <p:spTgt spid="118"/>
                                        </p:tgtEl>
                                        <p:attrNameLst>
                                          <p:attrName>ppt_w</p:attrName>
                                        </p:attrNameLst>
                                      </p:cBhvr>
                                      <p:tavLst>
                                        <p:tav tm="0">
                                          <p:val>
                                            <p:fltVal val="0"/>
                                          </p:val>
                                        </p:tav>
                                        <p:tav tm="100000">
                                          <p:val>
                                            <p:strVal val="#ppt_w"/>
                                          </p:val>
                                        </p:tav>
                                      </p:tavLst>
                                    </p:anim>
                                    <p:anim calcmode="lin" valueType="num">
                                      <p:cBhvr>
                                        <p:cTn id="58" dur="500" fill="hold"/>
                                        <p:tgtEl>
                                          <p:spTgt spid="118"/>
                                        </p:tgtEl>
                                        <p:attrNameLst>
                                          <p:attrName>ppt_h</p:attrName>
                                        </p:attrNameLst>
                                      </p:cBhvr>
                                      <p:tavLst>
                                        <p:tav tm="0">
                                          <p:val>
                                            <p:fltVal val="0"/>
                                          </p:val>
                                        </p:tav>
                                        <p:tav tm="100000">
                                          <p:val>
                                            <p:strVal val="#ppt_h"/>
                                          </p:val>
                                        </p:tav>
                                      </p:tavLst>
                                    </p:anim>
                                    <p:animEffect transition="in" filter="fade">
                                      <p:cBhvr>
                                        <p:cTn id="59" dur="500"/>
                                        <p:tgtEl>
                                          <p:spTgt spid="118"/>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77"/>
                                        </p:tgtEl>
                                        <p:attrNameLst>
                                          <p:attrName>style.visibility</p:attrName>
                                        </p:attrNameLst>
                                      </p:cBhvr>
                                      <p:to>
                                        <p:strVal val="visible"/>
                                      </p:to>
                                    </p:set>
                                    <p:animEffect transition="in" filter="fade">
                                      <p:cBhvr>
                                        <p:cTn id="63" dur="500"/>
                                        <p:tgtEl>
                                          <p:spTgt spid="77"/>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fade">
                                      <p:cBhvr>
                                        <p:cTn id="71" dur="500"/>
                                        <p:tgtEl>
                                          <p:spTgt spid="47"/>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fade">
                                      <p:cBhvr>
                                        <p:cTn id="75" dur="500"/>
                                        <p:tgtEl>
                                          <p:spTgt spid="74"/>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500"/>
                                        <p:tgtEl>
                                          <p:spTgt spid="23"/>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500"/>
                                        <p:tgtEl>
                                          <p:spTgt spid="24"/>
                                        </p:tgtEl>
                                      </p:cBhvr>
                                    </p:animEffect>
                                  </p:childTnLst>
                                </p:cTn>
                              </p:par>
                            </p:childTnLst>
                          </p:cTn>
                        </p:par>
                        <p:par>
                          <p:cTn id="84" fill="hold">
                            <p:stCondLst>
                              <p:cond delay="85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9000"/>
                            </p:stCondLst>
                            <p:childTnLst>
                              <p:par>
                                <p:cTn id="89" presetID="10" presetClass="entr" presetSubtype="0"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500"/>
                                        <p:tgtEl>
                                          <p:spTgt spid="25"/>
                                        </p:tgtEl>
                                      </p:cBhvr>
                                    </p:animEffect>
                                  </p:childTnLst>
                                </p:cTn>
                              </p:par>
                            </p:childTnLst>
                          </p:cTn>
                        </p:par>
                        <p:par>
                          <p:cTn id="92" fill="hold">
                            <p:stCondLst>
                              <p:cond delay="9500"/>
                            </p:stCondLst>
                            <p:childTnLst>
                              <p:par>
                                <p:cTn id="93" presetID="10" presetClass="entr" presetSubtype="0"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fade">
                                      <p:cBhvr>
                                        <p:cTn id="95" dur="500"/>
                                        <p:tgtEl>
                                          <p:spTgt spid="26"/>
                                        </p:tgtEl>
                                      </p:cBhvr>
                                    </p:animEffect>
                                  </p:childTnLst>
                                </p:cTn>
                              </p:par>
                            </p:childTnLst>
                          </p:cTn>
                        </p:par>
                        <p:par>
                          <p:cTn id="96" fill="hold">
                            <p:stCondLst>
                              <p:cond delay="10000"/>
                            </p:stCondLst>
                            <p:childTnLst>
                              <p:par>
                                <p:cTn id="97" presetID="10" presetClass="entr" presetSubtype="0" fill="hold" grpId="0" nodeType="afterEffect">
                                  <p:stCondLst>
                                    <p:cond delay="0"/>
                                  </p:stCondLst>
                                  <p:childTnLst>
                                    <p:set>
                                      <p:cBhvr>
                                        <p:cTn id="98" dur="1" fill="hold">
                                          <p:stCondLst>
                                            <p:cond delay="0"/>
                                          </p:stCondLst>
                                        </p:cTn>
                                        <p:tgtEl>
                                          <p:spTgt spid="78"/>
                                        </p:tgtEl>
                                        <p:attrNameLst>
                                          <p:attrName>style.visibility</p:attrName>
                                        </p:attrNameLst>
                                      </p:cBhvr>
                                      <p:to>
                                        <p:strVal val="visible"/>
                                      </p:to>
                                    </p:set>
                                    <p:animEffect transition="in" filter="fade">
                                      <p:cBhvr>
                                        <p:cTn id="99" dur="500"/>
                                        <p:tgtEl>
                                          <p:spTgt spid="78"/>
                                        </p:tgtEl>
                                      </p:cBhvr>
                                    </p:animEffect>
                                  </p:childTnLst>
                                </p:cTn>
                              </p:par>
                            </p:childTnLst>
                          </p:cTn>
                        </p:par>
                        <p:par>
                          <p:cTn id="100" fill="hold">
                            <p:stCondLst>
                              <p:cond delay="10500"/>
                            </p:stCondLst>
                            <p:childTnLst>
                              <p:par>
                                <p:cTn id="101" presetID="10" presetClass="entr" presetSubtype="0"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par>
                          <p:cTn id="104" fill="hold">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500"/>
                                        <p:tgtEl>
                                          <p:spTgt spid="21"/>
                                        </p:tgtEl>
                                      </p:cBhvr>
                                    </p:animEffect>
                                  </p:childTnLst>
                                </p:cTn>
                              </p:par>
                            </p:childTnLst>
                          </p:cTn>
                        </p:par>
                        <p:par>
                          <p:cTn id="108" fill="hold">
                            <p:stCondLst>
                              <p:cond delay="11500"/>
                            </p:stCondLst>
                            <p:childTnLst>
                              <p:par>
                                <p:cTn id="109" presetID="10" presetClass="entr" presetSubtype="0" fill="hold" grpId="0" nodeType="afterEffect">
                                  <p:stCondLst>
                                    <p:cond delay="0"/>
                                  </p:stCondLst>
                                  <p:childTnLst>
                                    <p:set>
                                      <p:cBhvr>
                                        <p:cTn id="110" dur="1" fill="hold">
                                          <p:stCondLst>
                                            <p:cond delay="0"/>
                                          </p:stCondLst>
                                        </p:cTn>
                                        <p:tgtEl>
                                          <p:spTgt spid="76"/>
                                        </p:tgtEl>
                                        <p:attrNameLst>
                                          <p:attrName>style.visibility</p:attrName>
                                        </p:attrNameLst>
                                      </p:cBhvr>
                                      <p:to>
                                        <p:strVal val="visible"/>
                                      </p:to>
                                    </p:set>
                                    <p:animEffect transition="in" filter="fade">
                                      <p:cBhvr>
                                        <p:cTn id="111" dur="500"/>
                                        <p:tgtEl>
                                          <p:spTgt spid="76"/>
                                        </p:tgtEl>
                                      </p:cBhvr>
                                    </p:animEffect>
                                  </p:childTnLst>
                                </p:cTn>
                              </p:par>
                            </p:childTnLst>
                          </p:cTn>
                        </p:par>
                        <p:par>
                          <p:cTn id="112" fill="hold">
                            <p:stCondLst>
                              <p:cond delay="12000"/>
                            </p:stCondLst>
                            <p:childTnLst>
                              <p:par>
                                <p:cTn id="113" presetID="10" presetClass="entr" presetSubtype="0"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fade">
                                      <p:cBhvr>
                                        <p:cTn id="115" dur="500"/>
                                        <p:tgtEl>
                                          <p:spTgt spid="18"/>
                                        </p:tgtEl>
                                      </p:cBhvr>
                                    </p:animEffect>
                                  </p:childTnLst>
                                </p:cTn>
                              </p:par>
                            </p:childTnLst>
                          </p:cTn>
                        </p:par>
                        <p:par>
                          <p:cTn id="116" fill="hold">
                            <p:stCondLst>
                              <p:cond delay="12500"/>
                            </p:stCondLst>
                            <p:childTnLst>
                              <p:par>
                                <p:cTn id="117" presetID="10" presetClass="entr" presetSubtype="0" fill="hold" grpId="0" nodeType="afterEffect">
                                  <p:stCondLst>
                                    <p:cond delay="0"/>
                                  </p:stCondLst>
                                  <p:childTnLst>
                                    <p:set>
                                      <p:cBhvr>
                                        <p:cTn id="118" dur="1" fill="hold">
                                          <p:stCondLst>
                                            <p:cond delay="0"/>
                                          </p:stCondLst>
                                        </p:cTn>
                                        <p:tgtEl>
                                          <p:spTgt spid="19"/>
                                        </p:tgtEl>
                                        <p:attrNameLst>
                                          <p:attrName>style.visibility</p:attrName>
                                        </p:attrNameLst>
                                      </p:cBhvr>
                                      <p:to>
                                        <p:strVal val="visible"/>
                                      </p:to>
                                    </p:set>
                                    <p:animEffect transition="in" filter="fade">
                                      <p:cBhvr>
                                        <p:cTn id="1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47" grpId="0"/>
      <p:bldP spid="74" grpId="0" bldLvl="0" animBg="1"/>
      <p:bldP spid="75" grpId="0" bldLvl="0" animBg="1"/>
      <p:bldP spid="76" grpId="0" bldLvl="0" animBg="1"/>
      <p:bldP spid="77" grpId="0" bldLvl="0" animBg="1"/>
      <p:bldP spid="78" grpId="0" bldLvl="0" animBg="1"/>
      <p:bldP spid="83" grpId="0" bldLvl="0" animBg="1"/>
      <p:bldP spid="87" grpId="0" bldLvl="0" animBg="1"/>
      <p:bldP spid="118"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362756" y="3893032"/>
            <a:ext cx="2841291" cy="416560"/>
          </a:xfrm>
          <a:prstGeom prst="rect">
            <a:avLst/>
          </a:prstGeom>
          <a:noFill/>
        </p:spPr>
        <p:txBody>
          <a:bodyPr wrap="square" lIns="91421" tIns="45711" rIns="91421" bIns="45711" rtlCol="0">
            <a:spAutoFit/>
          </a:bodyPr>
          <a:lstStyle/>
          <a:p>
            <a:pPr algn="ctr"/>
            <a:r>
              <a:rPr lang="en-US" sz="2000" b="1" dirty="0">
                <a:solidFill>
                  <a:schemeClr val="tx2"/>
                </a:solidFill>
                <a:latin typeface="微软雅黑" panose="020B0503020204020204" charset="-122"/>
                <a:ea typeface="微软雅黑" panose="020B0503020204020204" charset="-122"/>
                <a:cs typeface="Aparajita" panose="020B0604020202020204" pitchFamily="34" charset="0"/>
              </a:rPr>
              <a:t>单击此处添加标题</a:t>
            </a:r>
          </a:p>
        </p:txBody>
      </p:sp>
      <p:sp>
        <p:nvSpPr>
          <p:cNvPr id="11" name="TextBox 10"/>
          <p:cNvSpPr txBox="1"/>
          <p:nvPr/>
        </p:nvSpPr>
        <p:spPr>
          <a:xfrm>
            <a:off x="1362756" y="4217324"/>
            <a:ext cx="2841291" cy="253365"/>
          </a:xfrm>
          <a:prstGeom prst="rect">
            <a:avLst/>
          </a:prstGeom>
          <a:noFill/>
        </p:spPr>
        <p:txBody>
          <a:bodyPr wrap="square" lIns="91421" tIns="45711" rIns="91421" bIns="45711" rtlCol="0">
            <a:spAutoFit/>
          </a:bodyPr>
          <a:lstStyle/>
          <a:p>
            <a:pPr algn="ctr"/>
            <a:r>
              <a:rPr lang="en-US" sz="1000" i="1" dirty="0">
                <a:solidFill>
                  <a:schemeClr val="bg1">
                    <a:lumMod val="65000"/>
                  </a:schemeClr>
                </a:solidFill>
                <a:latin typeface="微软雅黑" panose="020B0503020204020204" charset="-122"/>
                <a:ea typeface="微软雅黑" panose="020B0503020204020204" charset="-122"/>
                <a:cs typeface="Aparajita" panose="020B0604020202020204" pitchFamily="34" charset="0"/>
              </a:rPr>
              <a:t>Put your subtitle here</a:t>
            </a:r>
          </a:p>
        </p:txBody>
      </p:sp>
      <p:sp>
        <p:nvSpPr>
          <p:cNvPr id="12" name="TextBox 11"/>
          <p:cNvSpPr txBox="1"/>
          <p:nvPr/>
        </p:nvSpPr>
        <p:spPr>
          <a:xfrm>
            <a:off x="1030888" y="4403956"/>
            <a:ext cx="3363935" cy="1096010"/>
          </a:xfrm>
          <a:prstGeom prst="rect">
            <a:avLst/>
          </a:prstGeom>
          <a:noFill/>
        </p:spPr>
        <p:txBody>
          <a:bodyPr wrap="square" lIns="91421" tIns="45711" rIns="91421" bIns="45711" rtlCol="0">
            <a:spAutoFit/>
          </a:bodyPr>
          <a:lstStyle/>
          <a:p>
            <a:pPr algn="just"/>
            <a:r>
              <a:rPr lang="en-US" sz="11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TextBox 22"/>
          <p:cNvSpPr txBox="1"/>
          <p:nvPr/>
        </p:nvSpPr>
        <p:spPr>
          <a:xfrm>
            <a:off x="4675761" y="3895347"/>
            <a:ext cx="2841291" cy="394970"/>
          </a:xfrm>
          <a:prstGeom prst="rect">
            <a:avLst/>
          </a:prstGeom>
          <a:noFill/>
        </p:spPr>
        <p:txBody>
          <a:bodyPr wrap="square" lIns="91421" tIns="45711" rIns="91421" bIns="45711" rtlCol="0">
            <a:spAutoFit/>
          </a:bodyPr>
          <a:lstStyle/>
          <a:p>
            <a:pPr algn="ctr"/>
            <a:r>
              <a:rPr lang="en-US" sz="2000" b="1" dirty="0">
                <a:solidFill>
                  <a:schemeClr val="tx2"/>
                </a:solidFill>
                <a:latin typeface="微软雅黑" panose="020B0503020204020204" charset="-122"/>
                <a:ea typeface="微软雅黑" panose="020B0503020204020204" charset="-122"/>
                <a:cs typeface="Aparajita" panose="020B0604020202020204" pitchFamily="34" charset="0"/>
              </a:rPr>
              <a:t>单击此处添加标题</a:t>
            </a:r>
          </a:p>
        </p:txBody>
      </p:sp>
      <p:sp>
        <p:nvSpPr>
          <p:cNvPr id="24" name="TextBox 23"/>
          <p:cNvSpPr txBox="1"/>
          <p:nvPr/>
        </p:nvSpPr>
        <p:spPr>
          <a:xfrm>
            <a:off x="4675761" y="4219639"/>
            <a:ext cx="2841291" cy="253365"/>
          </a:xfrm>
          <a:prstGeom prst="rect">
            <a:avLst/>
          </a:prstGeom>
          <a:noFill/>
        </p:spPr>
        <p:txBody>
          <a:bodyPr wrap="square" lIns="91421" tIns="45711" rIns="91421" bIns="45711" rtlCol="0">
            <a:spAutoFit/>
          </a:bodyPr>
          <a:lstStyle/>
          <a:p>
            <a:pPr algn="ctr"/>
            <a:r>
              <a:rPr lang="en-US" sz="1000" i="1" dirty="0">
                <a:solidFill>
                  <a:schemeClr val="bg1">
                    <a:lumMod val="65000"/>
                  </a:schemeClr>
                </a:solidFill>
                <a:latin typeface="微软雅黑" panose="020B0503020204020204" charset="-122"/>
                <a:ea typeface="微软雅黑" panose="020B0503020204020204" charset="-122"/>
                <a:cs typeface="Aparajita" panose="020B0604020202020204" pitchFamily="34" charset="0"/>
              </a:rPr>
              <a:t>Put your subtitle here</a:t>
            </a:r>
          </a:p>
        </p:txBody>
      </p:sp>
      <p:sp>
        <p:nvSpPr>
          <p:cNvPr id="25" name="TextBox 24"/>
          <p:cNvSpPr txBox="1"/>
          <p:nvPr/>
        </p:nvSpPr>
        <p:spPr>
          <a:xfrm>
            <a:off x="4406120" y="4406271"/>
            <a:ext cx="3371775" cy="1096010"/>
          </a:xfrm>
          <a:prstGeom prst="rect">
            <a:avLst/>
          </a:prstGeom>
          <a:noFill/>
        </p:spPr>
        <p:txBody>
          <a:bodyPr wrap="square" lIns="91421" tIns="45711" rIns="91421" bIns="45711" rtlCol="0">
            <a:spAutoFit/>
          </a:bodyPr>
          <a:lstStyle/>
          <a:p>
            <a:pPr algn="just"/>
            <a:r>
              <a:rPr lang="en-US" sz="11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6" name="TextBox 25"/>
          <p:cNvSpPr txBox="1"/>
          <p:nvPr/>
        </p:nvSpPr>
        <p:spPr>
          <a:xfrm>
            <a:off x="8020700" y="3889472"/>
            <a:ext cx="2841291" cy="394970"/>
          </a:xfrm>
          <a:prstGeom prst="rect">
            <a:avLst/>
          </a:prstGeom>
          <a:noFill/>
        </p:spPr>
        <p:txBody>
          <a:bodyPr wrap="square" lIns="91421" tIns="45711" rIns="91421" bIns="45711" rtlCol="0">
            <a:spAutoFit/>
          </a:bodyPr>
          <a:lstStyle/>
          <a:p>
            <a:pPr algn="ctr"/>
            <a:r>
              <a:rPr lang="en-US" sz="2000" b="1" dirty="0">
                <a:solidFill>
                  <a:schemeClr val="tx2"/>
                </a:solidFill>
                <a:latin typeface="微软雅黑" panose="020B0503020204020204" charset="-122"/>
                <a:ea typeface="微软雅黑" panose="020B0503020204020204" charset="-122"/>
                <a:cs typeface="Aparajita" panose="020B0604020202020204" pitchFamily="34" charset="0"/>
              </a:rPr>
              <a:t>单击此处添加标题</a:t>
            </a:r>
          </a:p>
        </p:txBody>
      </p:sp>
      <p:sp>
        <p:nvSpPr>
          <p:cNvPr id="27" name="TextBox 26"/>
          <p:cNvSpPr txBox="1"/>
          <p:nvPr/>
        </p:nvSpPr>
        <p:spPr>
          <a:xfrm>
            <a:off x="8020700" y="4213764"/>
            <a:ext cx="2841291" cy="253365"/>
          </a:xfrm>
          <a:prstGeom prst="rect">
            <a:avLst/>
          </a:prstGeom>
          <a:noFill/>
        </p:spPr>
        <p:txBody>
          <a:bodyPr wrap="square" lIns="91421" tIns="45711" rIns="91421" bIns="45711" rtlCol="0">
            <a:spAutoFit/>
          </a:bodyPr>
          <a:lstStyle/>
          <a:p>
            <a:pPr algn="ctr"/>
            <a:r>
              <a:rPr lang="en-US" sz="1000" i="1" dirty="0">
                <a:solidFill>
                  <a:schemeClr val="bg1">
                    <a:lumMod val="65000"/>
                  </a:schemeClr>
                </a:solidFill>
                <a:latin typeface="微软雅黑" panose="020B0503020204020204" charset="-122"/>
                <a:ea typeface="微软雅黑" panose="020B0503020204020204" charset="-122"/>
                <a:cs typeface="Aparajita" panose="020B0604020202020204" pitchFamily="34" charset="0"/>
              </a:rPr>
              <a:t>Put your subtitle here</a:t>
            </a:r>
          </a:p>
        </p:txBody>
      </p:sp>
      <p:sp>
        <p:nvSpPr>
          <p:cNvPr id="28" name="TextBox 27"/>
          <p:cNvSpPr txBox="1"/>
          <p:nvPr/>
        </p:nvSpPr>
        <p:spPr>
          <a:xfrm>
            <a:off x="7782234" y="4400396"/>
            <a:ext cx="3359008" cy="1096010"/>
          </a:xfrm>
          <a:prstGeom prst="rect">
            <a:avLst/>
          </a:prstGeom>
          <a:noFill/>
        </p:spPr>
        <p:txBody>
          <a:bodyPr wrap="square" lIns="91421" tIns="45711" rIns="91421" bIns="45711" rtlCol="0">
            <a:spAutoFit/>
          </a:bodyPr>
          <a:lstStyle/>
          <a:p>
            <a:pPr algn="just"/>
            <a:r>
              <a:rPr lang="en-US" sz="1100" dirty="0">
                <a:latin typeface="微软雅黑" panose="020B0503020204020204" charset="-122"/>
                <a:ea typeface="微软雅黑" panose="020B0503020204020204" charset="-122"/>
                <a:cs typeface="Aparajita" panose="020B0604020202020204" pitchFamily="34" charset="0"/>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pic>
        <p:nvPicPr>
          <p:cNvPr id="5" name="图片占位符 4" descr="C:\Users\Administrator\Desktop\QQ截图20170424155808.pngQQ截图20170424155808"/>
          <p:cNvPicPr>
            <a:picLocks noGrp="1" noChangeAspect="1"/>
          </p:cNvPicPr>
          <p:nvPr>
            <p:ph type="pic" sz="quarter" idx="15"/>
          </p:nvPr>
        </p:nvPicPr>
        <p:blipFill>
          <a:blip r:embed="rId2"/>
          <a:srcRect/>
          <a:stretch>
            <a:fillRect/>
          </a:stretch>
        </p:blipFill>
        <p:spPr>
          <a:xfrm>
            <a:off x="1211863" y="1652588"/>
            <a:ext cx="3201194" cy="2196465"/>
          </a:xfrm>
        </p:spPr>
      </p:pic>
      <p:pic>
        <p:nvPicPr>
          <p:cNvPr id="6" name="图片占位符 5" descr="C:\Users\Administrator\Desktop\QQ截图20170424155836.pngQQ截图20170424155836"/>
          <p:cNvPicPr>
            <a:picLocks noGrp="1" noChangeAspect="1"/>
          </p:cNvPicPr>
          <p:nvPr/>
        </p:nvPicPr>
        <p:blipFill>
          <a:blip r:embed="rId3"/>
          <a:srcRect/>
          <a:stretch>
            <a:fillRect/>
          </a:stretch>
        </p:blipFill>
        <p:spPr>
          <a:xfrm>
            <a:off x="4495800" y="1702435"/>
            <a:ext cx="3192780" cy="2146935"/>
          </a:xfrm>
          <a:prstGeom prst="rect">
            <a:avLst/>
          </a:prstGeom>
        </p:spPr>
      </p:pic>
      <p:pic>
        <p:nvPicPr>
          <p:cNvPr id="7" name="图片占位符 6" descr="C:\Users\Administrator\Desktop\QQ截图20170424155846.pngQQ截图20170424155846"/>
          <p:cNvPicPr>
            <a:picLocks noGrp="1" noChangeAspect="1"/>
          </p:cNvPicPr>
          <p:nvPr/>
        </p:nvPicPr>
        <p:blipFill>
          <a:blip r:embed="rId4"/>
          <a:srcRect/>
          <a:stretch>
            <a:fillRect/>
          </a:stretch>
        </p:blipFill>
        <p:spPr>
          <a:xfrm>
            <a:off x="7808719" y="1701483"/>
            <a:ext cx="3215481" cy="2082800"/>
          </a:xfrm>
          <a:prstGeom prst="rect">
            <a:avLst/>
          </a:prstGeom>
        </p:spPr>
      </p:pic>
      <p:sp>
        <p:nvSpPr>
          <p:cNvPr id="2" name="矩形 46"/>
          <p:cNvSpPr>
            <a:spLocks noChangeArrowheads="1"/>
          </p:cNvSpPr>
          <p:nvPr/>
        </p:nvSpPr>
        <p:spPr bwMode="auto">
          <a:xfrm>
            <a:off x="274203" y="151398"/>
            <a:ext cx="2680970" cy="5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l">
              <a:buNone/>
            </a:pPr>
            <a:r>
              <a:rPr lang="zh-CN" altLang="en-US" sz="2400" dirty="0">
                <a:solidFill>
                  <a:schemeClr val="tx1"/>
                </a:solidFill>
              </a:rPr>
              <a:t>单击此处添加标题</a:t>
            </a:r>
          </a:p>
        </p:txBody>
      </p:sp>
      <p:sp>
        <p:nvSpPr>
          <p:cNvPr id="3" name="等腰三角形 47"/>
          <p:cNvSpPr>
            <a:spLocks noChangeArrowheads="1"/>
          </p:cNvSpPr>
          <p:nvPr/>
        </p:nvSpPr>
        <p:spPr bwMode="auto">
          <a:xfrm rot="5400000">
            <a:off x="-92075" y="249555"/>
            <a:ext cx="501015" cy="314960"/>
          </a:xfrm>
          <a:prstGeom prst="triangle">
            <a:avLst>
              <a:gd name="adj" fmla="val 50000"/>
            </a:avLst>
          </a:prstGeom>
          <a:solidFill>
            <a:schemeClr val="accent3"/>
          </a:solidFill>
          <a:ln>
            <a:noFill/>
          </a:ln>
        </p:spPr>
        <p:txBody>
          <a:bodyPr lIns="121917" tIns="60958" rIns="121917" bIns="60958"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Tree>
  </p:cSld>
  <p:clrMapOvr>
    <a:masterClrMapping/>
  </p:clrMapOvr>
  <p:transition advTm="5102">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3" grpId="0"/>
      <p:bldP spid="24" grpId="0"/>
      <p:bldP spid="25" grpId="0"/>
      <p:bldP spid="26" grpId="0"/>
      <p:bldP spid="27"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TextBox 5"/>
          <p:cNvSpPr txBox="1"/>
          <p:nvPr/>
        </p:nvSpPr>
        <p:spPr>
          <a:xfrm>
            <a:off x="5173680" y="4099656"/>
            <a:ext cx="1845310" cy="396240"/>
          </a:xfrm>
          <a:prstGeom prst="rect">
            <a:avLst/>
          </a:prstGeom>
          <a:noFill/>
        </p:spPr>
        <p:txBody>
          <a:bodyPr wrap="none" lIns="91440" tIns="45720" rIns="91440" bIns="45720" rtlCol="0">
            <a:spAutoFit/>
          </a:bodyPr>
          <a:lstStyle/>
          <a:p>
            <a:pPr algn="ctr"/>
            <a:r>
              <a:rPr lang="zh-CN" altLang="en-US" sz="1865" b="1" dirty="0">
                <a:solidFill>
                  <a:schemeClr val="tx1"/>
                </a:solidFill>
                <a:latin typeface="微软雅黑" panose="020B0503020204020204" charset="-122"/>
                <a:ea typeface="微软雅黑" panose="020B0503020204020204" charset="-122"/>
                <a:cs typeface="微软雅黑" panose="020B0503020204020204" charset="-122"/>
              </a:rPr>
              <a:t>汇报人：代用名</a:t>
            </a:r>
          </a:p>
        </p:txBody>
      </p:sp>
      <p:sp>
        <p:nvSpPr>
          <p:cNvPr id="14" name="矩形 13"/>
          <p:cNvSpPr/>
          <p:nvPr/>
        </p:nvSpPr>
        <p:spPr>
          <a:xfrm>
            <a:off x="2741930" y="3404870"/>
            <a:ext cx="6708775" cy="548640"/>
          </a:xfrm>
          <a:prstGeom prst="rect">
            <a:avLst/>
          </a:prstGeom>
        </p:spPr>
        <p:txBody>
          <a:bodyPr wrap="square" lIns="91440" tIns="45720" rIns="91440" bIns="45720">
            <a:spAutoFit/>
          </a:bodyPr>
          <a:lstStyle/>
          <a:p>
            <a:pPr algn="ctr">
              <a:lnSpc>
                <a:spcPct val="150000"/>
              </a:lnSpc>
              <a:spcBef>
                <a:spcPct val="0"/>
              </a:spcBef>
            </a:pPr>
            <a:r>
              <a:rPr sz="1000" dirty="0">
                <a:solidFill>
                  <a:schemeClr val="tx1"/>
                </a:solidFill>
                <a:latin typeface="华文中宋" panose="02010600040101010101" charset="-122"/>
                <a:ea typeface="华文中宋" panose="02010600040101010101" charset="-122"/>
              </a:rPr>
              <a:t>Professional custom all kinds of industry ppt template, this work belongs to fly impression design original, do not download after the network communication.</a:t>
            </a:r>
          </a:p>
        </p:txBody>
      </p:sp>
      <p:sp>
        <p:nvSpPr>
          <p:cNvPr id="27" name="矩形 26"/>
          <p:cNvSpPr/>
          <p:nvPr/>
        </p:nvSpPr>
        <p:spPr>
          <a:xfrm>
            <a:off x="2203345" y="2062053"/>
            <a:ext cx="7785980" cy="1179195"/>
          </a:xfrm>
          <a:prstGeom prst="rect">
            <a:avLst/>
          </a:prstGeom>
        </p:spPr>
        <p:txBody>
          <a:bodyPr wrap="square" lIns="91440" tIns="45720" rIns="91440" bIns="45720">
            <a:spAutoFit/>
          </a:bodyPr>
          <a:lstStyle/>
          <a:p>
            <a:pPr algn="ctr"/>
            <a:r>
              <a:rPr lang="zh-CN" altLang="en-US" sz="6665" b="1" dirty="0">
                <a:solidFill>
                  <a:srgbClr val="FF0000"/>
                </a:solidFill>
                <a:effectLst>
                  <a:outerShdw blurRad="38100" dist="38100" dir="2700000" algn="tl">
                    <a:srgbClr val="000000">
                      <a:alpha val="43137"/>
                    </a:srgbClr>
                  </a:outerShdw>
                </a:effectLst>
                <a:latin typeface="微软雅黑" panose="020B0503020204020204" charset="-122"/>
                <a:ea typeface="微软雅黑" panose="020B0503020204020204" charset="-122"/>
              </a:rPr>
              <a:t>演示完毕 请多指点</a:t>
            </a:r>
          </a:p>
        </p:txBody>
      </p:sp>
      <p:cxnSp>
        <p:nvCxnSpPr>
          <p:cNvPr id="28" name="直接连接符 27"/>
          <p:cNvCxnSpPr/>
          <p:nvPr/>
        </p:nvCxnSpPr>
        <p:spPr>
          <a:xfrm flipH="1">
            <a:off x="2741795" y="3339835"/>
            <a:ext cx="67090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3276">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7" grpId="0"/>
    </p:bldLst>
  </p:timing>
</p:sld>
</file>

<file path=ppt/theme/theme1.xml><?xml version="1.0" encoding="utf-8"?>
<a:theme xmlns:a="http://schemas.openxmlformats.org/drawingml/2006/main" name="Office 主题">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1222</Words>
  <Application>Microsoft Office PowerPoint</Application>
  <PresentationFormat>宽屏</PresentationFormat>
  <Paragraphs>216</Paragraphs>
  <Slides>26</Slides>
  <Notes>3</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26</vt:i4>
      </vt:variant>
    </vt:vector>
  </HeadingPairs>
  <TitlesOfParts>
    <vt:vector size="40" baseType="lpstr">
      <vt:lpstr>Gill Sans</vt:lpstr>
      <vt:lpstr>MS PGothic</vt:lpstr>
      <vt:lpstr>等线</vt:lpstr>
      <vt:lpstr>华文中宋</vt:lpstr>
      <vt:lpstr>宋体</vt:lpstr>
      <vt:lpstr>微软雅黑</vt:lpstr>
      <vt:lpstr>Aparajita</vt:lpstr>
      <vt:lpstr>Arial</vt:lpstr>
      <vt:lpstr>Calibri</vt:lpstr>
      <vt:lpstr>Calibri Light</vt:lpstr>
      <vt:lpstr>Lato Regular</vt:lpstr>
      <vt:lpstr>Open Sans Light</vt:lpstr>
      <vt:lpstr>Raleway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nong</cp:lastModifiedBy>
  <cp:revision>6</cp:revision>
  <dcterms:created xsi:type="dcterms:W3CDTF">2017-04-24T03:42:00Z</dcterms:created>
  <dcterms:modified xsi:type="dcterms:W3CDTF">2018-03-09T02:46:06Z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