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ags/tag4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4.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44" r:id="rId2"/>
    <p:sldId id="258" r:id="rId3"/>
    <p:sldId id="259" r:id="rId4"/>
    <p:sldId id="348" r:id="rId5"/>
    <p:sldId id="347" r:id="rId6"/>
    <p:sldId id="352" r:id="rId7"/>
    <p:sldId id="327" r:id="rId8"/>
    <p:sldId id="277" r:id="rId9"/>
    <p:sldId id="346" r:id="rId10"/>
    <p:sldId id="336" r:id="rId11"/>
    <p:sldId id="353" r:id="rId12"/>
    <p:sldId id="329" r:id="rId13"/>
    <p:sldId id="282" r:id="rId14"/>
    <p:sldId id="303" r:id="rId15"/>
    <p:sldId id="349" r:id="rId16"/>
    <p:sldId id="330" r:id="rId17"/>
    <p:sldId id="326" r:id="rId18"/>
    <p:sldId id="307" r:id="rId19"/>
    <p:sldId id="283" r:id="rId20"/>
    <p:sldId id="325" r:id="rId21"/>
    <p:sldId id="350" r:id="rId22"/>
    <p:sldId id="286" r:id="rId23"/>
    <p:sldId id="334" r:id="rId24"/>
    <p:sldId id="345"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70" autoAdjust="0"/>
    <p:restoredTop sz="94660"/>
  </p:normalViewPr>
  <p:slideViewPr>
    <p:cSldViewPr snapToGrid="0">
      <p:cViewPr varScale="1">
        <p:scale>
          <a:sx n="136" d="100"/>
          <a:sy n="136" d="100"/>
        </p:scale>
        <p:origin x="252" y="114"/>
      </p:cViewPr>
      <p:guideLst/>
    </p:cSldViewPr>
  </p:slideViewPr>
  <p:notesTextViewPr>
    <p:cViewPr>
      <p:scale>
        <a:sx n="1" d="1"/>
        <a:sy n="1" d="1"/>
      </p:scale>
      <p:origin x="0" y="0"/>
    </p:cViewPr>
  </p:notesTextViewPr>
  <p:sorterViewPr>
    <p:cViewPr>
      <p:scale>
        <a:sx n="38" d="100"/>
        <a:sy n="3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c:ext xmlns:c16="http://schemas.microsoft.com/office/drawing/2014/chart" uri="{C3380CC4-5D6E-409C-BE32-E72D297353CC}">
                <c16:uniqueId val="{00000000-10D9-42EB-9061-7F1F2FE0321C}"/>
              </c:ext>
            </c:extLst>
          </c:dPt>
          <c:dPt>
            <c:idx val="1"/>
            <c:bubble3D val="0"/>
            <c:spPr>
              <a:solidFill>
                <a:schemeClr val="accent4"/>
              </a:solidFill>
              <a:ln>
                <a:noFill/>
              </a:ln>
            </c:spPr>
            <c:extLst>
              <c:ext xmlns:c16="http://schemas.microsoft.com/office/drawing/2014/chart" uri="{C3380CC4-5D6E-409C-BE32-E72D297353CC}">
                <c16:uniqueId val="{00000001-10D9-42EB-9061-7F1F2FE0321C}"/>
              </c:ext>
            </c:extLst>
          </c:dPt>
          <c:dPt>
            <c:idx val="2"/>
            <c:bubble3D val="0"/>
            <c:spPr>
              <a:solidFill>
                <a:schemeClr val="accent1"/>
              </a:solidFill>
              <a:ln>
                <a:noFill/>
              </a:ln>
            </c:spPr>
            <c:extLst>
              <c:ext xmlns:c16="http://schemas.microsoft.com/office/drawing/2014/chart" uri="{C3380CC4-5D6E-409C-BE32-E72D297353CC}">
                <c16:uniqueId val="{00000002-10D9-42EB-9061-7F1F2FE0321C}"/>
              </c:ext>
            </c:extLst>
          </c:dPt>
          <c:dPt>
            <c:idx val="3"/>
            <c:bubble3D val="0"/>
            <c:spPr>
              <a:solidFill>
                <a:schemeClr val="accent4"/>
              </a:solidFill>
              <a:ln>
                <a:noFill/>
              </a:ln>
            </c:spPr>
            <c:extLst>
              <c:ext xmlns:c16="http://schemas.microsoft.com/office/drawing/2014/chart" uri="{C3380CC4-5D6E-409C-BE32-E72D297353CC}">
                <c16:uniqueId val="{00000003-10D9-42EB-9061-7F1F2FE0321C}"/>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c:ext xmlns:c16="http://schemas.microsoft.com/office/drawing/2014/chart" uri="{C3380CC4-5D6E-409C-BE32-E72D297353CC}">
              <c16:uniqueId val="{00000004-10D9-42EB-9061-7F1F2FE0321C}"/>
            </c:ext>
          </c:extLst>
        </c:ser>
        <c:dLbls>
          <c:showLegendKey val="0"/>
          <c:showVal val="0"/>
          <c:showCatName val="0"/>
          <c:showSerName val="0"/>
          <c:showPercent val="0"/>
          <c:showBubbleSize val="0"/>
          <c:showLeaderLines val="1"/>
        </c:dLbls>
        <c:firstSliceAng val="0"/>
        <c:holeSize val="57"/>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7FA46-43F9-4F69-95F6-D7DDFEF302D0}" type="datetimeFigureOut">
              <a:rPr lang="zh-CN" altLang="en-US" smtClean="0"/>
              <a:t>2017/12/9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50AEF4-BDFE-4727-BF24-AD54F02E7CD2}" type="slidenum">
              <a:rPr lang="zh-CN" altLang="en-US" smtClean="0"/>
              <a:t>‹#›</a:t>
            </a:fld>
            <a:endParaRPr lang="zh-CN" altLang="en-US"/>
          </a:p>
        </p:txBody>
      </p:sp>
    </p:spTree>
    <p:extLst>
      <p:ext uri="{BB962C8B-B14F-4D97-AF65-F5344CB8AC3E}">
        <p14:creationId xmlns:p14="http://schemas.microsoft.com/office/powerpoint/2010/main" val="31954885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2</a:t>
            </a:fld>
            <a:endParaRPr lang="zh-CN" altLang="en-US"/>
          </a:p>
        </p:txBody>
      </p:sp>
    </p:spTree>
    <p:extLst>
      <p:ext uri="{BB962C8B-B14F-4D97-AF65-F5344CB8AC3E}">
        <p14:creationId xmlns:p14="http://schemas.microsoft.com/office/powerpoint/2010/main" val="6017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3</a:t>
            </a:fld>
            <a:endParaRPr lang="zh-CN" altLang="en-US"/>
          </a:p>
        </p:txBody>
      </p:sp>
    </p:spTree>
    <p:extLst>
      <p:ext uri="{BB962C8B-B14F-4D97-AF65-F5344CB8AC3E}">
        <p14:creationId xmlns:p14="http://schemas.microsoft.com/office/powerpoint/2010/main" val="286182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pPr/>
              <a:t>4</a:t>
            </a:fld>
            <a:endParaRPr lang="zh-CN" altLang="en-US"/>
          </a:p>
        </p:txBody>
      </p:sp>
    </p:spTree>
    <p:extLst>
      <p:ext uri="{BB962C8B-B14F-4D97-AF65-F5344CB8AC3E}">
        <p14:creationId xmlns:p14="http://schemas.microsoft.com/office/powerpoint/2010/main" val="4097797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5</a:t>
            </a:fld>
            <a:endParaRPr lang="zh-CN" altLang="en-US"/>
          </a:p>
        </p:txBody>
      </p:sp>
    </p:spTree>
    <p:extLst>
      <p:ext uri="{BB962C8B-B14F-4D97-AF65-F5344CB8AC3E}">
        <p14:creationId xmlns:p14="http://schemas.microsoft.com/office/powerpoint/2010/main" val="3808692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5148C0-3ACC-4137-ADAC-B42B5D93C964}" type="slidenum">
              <a:rPr lang="zh-CN" altLang="en-US" smtClean="0"/>
              <a:t>6</a:t>
            </a:fld>
            <a:endParaRPr lang="zh-CN" altLang="en-US"/>
          </a:p>
        </p:txBody>
      </p:sp>
    </p:spTree>
    <p:extLst>
      <p:ext uri="{BB962C8B-B14F-4D97-AF65-F5344CB8AC3E}">
        <p14:creationId xmlns:p14="http://schemas.microsoft.com/office/powerpoint/2010/main" val="1256698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8</a:t>
            </a:fld>
            <a:endParaRPr lang="zh-CN" altLang="en-US"/>
          </a:p>
        </p:txBody>
      </p:sp>
    </p:spTree>
    <p:extLst>
      <p:ext uri="{BB962C8B-B14F-4D97-AF65-F5344CB8AC3E}">
        <p14:creationId xmlns:p14="http://schemas.microsoft.com/office/powerpoint/2010/main" val="1589472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4197875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11</a:t>
            </a:fld>
            <a:endParaRPr lang="zh-CN" altLang="en-US"/>
          </a:p>
        </p:txBody>
      </p:sp>
    </p:spTree>
    <p:extLst>
      <p:ext uri="{BB962C8B-B14F-4D97-AF65-F5344CB8AC3E}">
        <p14:creationId xmlns:p14="http://schemas.microsoft.com/office/powerpoint/2010/main" val="3304548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dirty="0" smtClean="0"/>
              <a:t>小芥末素材 </a:t>
            </a:r>
            <a:r>
              <a:rPr lang="en-US" altLang="zh-CN" dirty="0" smtClean="0"/>
              <a:t>rosyhouse.taobao.com</a:t>
            </a:r>
            <a:endParaRPr lang="zh-CN" altLang="en-US" dirty="0"/>
          </a:p>
        </p:txBody>
      </p:sp>
      <p:sp>
        <p:nvSpPr>
          <p:cNvPr id="6246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B7C74A-DEA8-4B53-BF71-06DE814070B1}" type="slidenum">
              <a:rPr lang="zh-CN" altLang="en-US"/>
              <a:pPr fontAlgn="base">
                <a:spcBef>
                  <a:spcPct val="0"/>
                </a:spcBef>
                <a:spcAft>
                  <a:spcPct val="0"/>
                </a:spcAft>
              </a:pPr>
              <a:t>12</a:t>
            </a:fld>
            <a:endParaRPr lang="zh-CN" altLang="en-US"/>
          </a:p>
        </p:txBody>
      </p:sp>
    </p:spTree>
    <p:extLst>
      <p:ext uri="{BB962C8B-B14F-4D97-AF65-F5344CB8AC3E}">
        <p14:creationId xmlns:p14="http://schemas.microsoft.com/office/powerpoint/2010/main" val="1615231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13</a:t>
            </a:fld>
            <a:endParaRPr lang="zh-CN" altLang="en-US"/>
          </a:p>
        </p:txBody>
      </p:sp>
    </p:spTree>
    <p:extLst>
      <p:ext uri="{BB962C8B-B14F-4D97-AF65-F5344CB8AC3E}">
        <p14:creationId xmlns:p14="http://schemas.microsoft.com/office/powerpoint/2010/main" val="1361471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a:t>
            </a:fld>
            <a:endParaRPr lang="zh-CN" altLang="en-US" dirty="0"/>
          </a:p>
        </p:txBody>
      </p:sp>
    </p:spTree>
    <p:extLst>
      <p:ext uri="{BB962C8B-B14F-4D97-AF65-F5344CB8AC3E}">
        <p14:creationId xmlns:p14="http://schemas.microsoft.com/office/powerpoint/2010/main" val="3791172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87E6E6-A4C1-460E-9506-C91F86776A49}" type="slidenum">
              <a:rPr lang="zh-CN" altLang="en-US" smtClean="0"/>
              <a:t>15</a:t>
            </a:fld>
            <a:endParaRPr lang="zh-CN" altLang="en-US"/>
          </a:p>
        </p:txBody>
      </p:sp>
    </p:spTree>
    <p:extLst>
      <p:ext uri="{BB962C8B-B14F-4D97-AF65-F5344CB8AC3E}">
        <p14:creationId xmlns:p14="http://schemas.microsoft.com/office/powerpoint/2010/main" val="3463581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16</a:t>
            </a:fld>
            <a:endParaRPr lang="zh-CN" altLang="en-US"/>
          </a:p>
        </p:txBody>
      </p:sp>
    </p:spTree>
    <p:extLst>
      <p:ext uri="{BB962C8B-B14F-4D97-AF65-F5344CB8AC3E}">
        <p14:creationId xmlns:p14="http://schemas.microsoft.com/office/powerpoint/2010/main" val="759250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3936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pPr/>
              <a:t>19</a:t>
            </a:fld>
            <a:endParaRPr lang="zh-CN" altLang="en-US"/>
          </a:p>
        </p:txBody>
      </p:sp>
    </p:spTree>
    <p:extLst>
      <p:ext uri="{BB962C8B-B14F-4D97-AF65-F5344CB8AC3E}">
        <p14:creationId xmlns:p14="http://schemas.microsoft.com/office/powerpoint/2010/main" val="1848471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010899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23</a:t>
            </a:fld>
            <a:endParaRPr lang="zh-CN" altLang="en-US"/>
          </a:p>
        </p:txBody>
      </p:sp>
    </p:spTree>
    <p:extLst>
      <p:ext uri="{BB962C8B-B14F-4D97-AF65-F5344CB8AC3E}">
        <p14:creationId xmlns:p14="http://schemas.microsoft.com/office/powerpoint/2010/main" val="2469808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16428631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616309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7962807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15103524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7975552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7274783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A5DEA3F-5985-4DC4-8157-9881354D619E}" type="slidenum">
              <a:rPr lang="zh-CN" altLang="en-US" smtClean="0"/>
              <a:t>‹#›</a:t>
            </a:fld>
            <a:endParaRPr lang="zh-CN" altLang="en-US"/>
          </a:p>
        </p:txBody>
      </p:sp>
      <p:pic>
        <p:nvPicPr>
          <p:cNvPr id="5" name="图片 4">
            <a:extLst>
              <a:ext uri="{FF2B5EF4-FFF2-40B4-BE49-F238E27FC236}">
                <a16:creationId xmlns:a16="http://schemas.microsoft.com/office/drawing/2014/main" id="{4F68D89A-C0B6-4A4C-936D-D5BFAFD3D64C}"/>
              </a:ext>
            </a:extLst>
          </p:cNvPr>
          <p:cNvPicPr>
            <a:picLocks noChangeAspect="1"/>
          </p:cNvPicPr>
          <p:nvPr userDrawn="1"/>
        </p:nvPicPr>
        <p:blipFill rotWithShape="1">
          <a:blip r:embed="rId2" cstate="hqprint">
            <a:biLevel thresh="75000"/>
            <a:extLst>
              <a:ext uri="{28A0092B-C50C-407E-A947-70E740481C1C}">
                <a14:useLocalDpi xmlns:a14="http://schemas.microsoft.com/office/drawing/2010/main" val="0"/>
              </a:ext>
            </a:extLst>
          </a:blip>
          <a:srcRect b="46817"/>
          <a:stretch/>
        </p:blipFill>
        <p:spPr>
          <a:xfrm>
            <a:off x="-418976" y="-228826"/>
            <a:ext cx="1613988" cy="784911"/>
          </a:xfrm>
          <a:prstGeom prst="rect">
            <a:avLst/>
          </a:prstGeom>
        </p:spPr>
      </p:pic>
      <p:sp>
        <p:nvSpPr>
          <p:cNvPr id="6" name="文本框 5">
            <a:extLst>
              <a:ext uri="{FF2B5EF4-FFF2-40B4-BE49-F238E27FC236}">
                <a16:creationId xmlns:a16="http://schemas.microsoft.com/office/drawing/2014/main" id="{2DF557C2-9684-419D-A182-9EB13966AAA4}"/>
              </a:ext>
            </a:extLst>
          </p:cNvPr>
          <p:cNvSpPr txBox="1"/>
          <p:nvPr userDrawn="1"/>
        </p:nvSpPr>
        <p:spPr>
          <a:xfrm>
            <a:off x="1249756" y="163629"/>
            <a:ext cx="2106667" cy="369332"/>
          </a:xfrm>
          <a:prstGeom prst="rect">
            <a:avLst/>
          </a:prstGeom>
          <a:noFill/>
        </p:spPr>
        <p:txBody>
          <a:bodyPr wrap="none" rtlCol="0">
            <a:spAutoFit/>
          </a:bodyPr>
          <a:lstStyle/>
          <a:p>
            <a:r>
              <a:rPr lang="zh-CN" altLang="en-US" dirty="0">
                <a:solidFill>
                  <a:schemeClr val="tx1">
                    <a:lumMod val="65000"/>
                    <a:lumOff val="35000"/>
                  </a:schemeClr>
                </a:solidFill>
              </a:rPr>
              <a:t>单击此处添加标题</a:t>
            </a:r>
          </a:p>
        </p:txBody>
      </p:sp>
    </p:spTree>
    <p:extLst>
      <p:ext uri="{BB962C8B-B14F-4D97-AF65-F5344CB8AC3E}">
        <p14:creationId xmlns:p14="http://schemas.microsoft.com/office/powerpoint/2010/main" val="34055722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6D80B60-9EA0-4667-8E14-BE6D1CB6A0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910339" y="553737"/>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10" name="矩形 9">
            <a:extLst>
              <a:ext uri="{FF2B5EF4-FFF2-40B4-BE49-F238E27FC236}">
                <a16:creationId xmlns:a16="http://schemas.microsoft.com/office/drawing/2014/main" id="{57A0DFFB-15A6-4B1B-91FA-7F8484D22C7E}"/>
              </a:ext>
            </a:extLst>
          </p:cNvPr>
          <p:cNvSpPr/>
          <p:nvPr userDrawn="1"/>
        </p:nvSpPr>
        <p:spPr>
          <a:xfrm>
            <a:off x="442763" y="553737"/>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94032952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3CDE56E-8799-4B90-B5E3-74029AEB02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919964" y="545176"/>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10" name="矩形 9">
            <a:extLst>
              <a:ext uri="{FF2B5EF4-FFF2-40B4-BE49-F238E27FC236}">
                <a16:creationId xmlns:a16="http://schemas.microsoft.com/office/drawing/2014/main" id="{CB74E1DF-FBB4-4093-8716-625DAA1CD472}"/>
              </a:ext>
            </a:extLst>
          </p:cNvPr>
          <p:cNvSpPr/>
          <p:nvPr userDrawn="1"/>
        </p:nvSpPr>
        <p:spPr>
          <a:xfrm>
            <a:off x="452388" y="545176"/>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33565382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3986015-E8FE-40A2-A033-4510301ED1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919964" y="544112"/>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10" name="矩形 9">
            <a:extLst>
              <a:ext uri="{FF2B5EF4-FFF2-40B4-BE49-F238E27FC236}">
                <a16:creationId xmlns:a16="http://schemas.microsoft.com/office/drawing/2014/main" id="{6F4A5FD1-1F73-4A2D-96E9-16B92F97D9CB}"/>
              </a:ext>
            </a:extLst>
          </p:cNvPr>
          <p:cNvSpPr/>
          <p:nvPr userDrawn="1"/>
        </p:nvSpPr>
        <p:spPr>
          <a:xfrm>
            <a:off x="452388" y="544112"/>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0419999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A1D096A-2719-4A24-8E58-00D9D9DF5A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907628" y="554801"/>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5" name="矩形 4">
            <a:extLst>
              <a:ext uri="{FF2B5EF4-FFF2-40B4-BE49-F238E27FC236}">
                <a16:creationId xmlns:a16="http://schemas.microsoft.com/office/drawing/2014/main" id="{C649A3E5-12D9-4721-BB04-46B792F3211D}"/>
              </a:ext>
            </a:extLst>
          </p:cNvPr>
          <p:cNvSpPr/>
          <p:nvPr userDrawn="1"/>
        </p:nvSpPr>
        <p:spPr>
          <a:xfrm>
            <a:off x="440052" y="554801"/>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21923906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27677404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38691863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15232253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22689372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82562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241485"/>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9/12/2017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366760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2017/12/9</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7997808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54193"/>
            <a:ext cx="7886700" cy="574058"/>
          </a:xfrm>
        </p:spPr>
        <p:txBody>
          <a:bodyPr>
            <a:noAutofit/>
          </a:bodyPr>
          <a:lstStyle>
            <a:lvl1pPr algn="ctr">
              <a:defRPr sz="495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32ECD629-4DA5-4EAE-B174-69948CAAE2CE}" type="slidenum">
              <a:rPr lang="en-US" smtClean="0"/>
              <a:pPr/>
              <a:t>‹#›</a:t>
            </a:fld>
            <a:endParaRPr lang="en-US" dirty="0"/>
          </a:p>
        </p:txBody>
      </p:sp>
      <p:sp>
        <p:nvSpPr>
          <p:cNvPr id="4" name="Content Placeholder 3"/>
          <p:cNvSpPr>
            <a:spLocks noGrp="1"/>
          </p:cNvSpPr>
          <p:nvPr>
            <p:ph sz="quarter" idx="13"/>
          </p:nvPr>
        </p:nvSpPr>
        <p:spPr>
          <a:xfrm>
            <a:off x="2733675" y="860916"/>
            <a:ext cx="3676650" cy="304894"/>
          </a:xfrm>
        </p:spPr>
        <p:txBody>
          <a:bodyPr anchor="ctr">
            <a:noAutofit/>
          </a:bodyPr>
          <a:lstStyle>
            <a:lvl1pPr marL="0" indent="0" algn="ctr">
              <a:buFont typeface="Arial" panose="020B0604020202020204" pitchFamily="34" charset="0"/>
              <a:buNone/>
              <a:defRPr sz="1200"/>
            </a:lvl1pPr>
          </a:lstStyle>
          <a:p>
            <a:pPr lvl="0"/>
            <a:r>
              <a:rPr lang="en-US" dirty="0"/>
              <a:t>Click to edit Master text styles</a:t>
            </a:r>
          </a:p>
        </p:txBody>
      </p:sp>
      <p:sp>
        <p:nvSpPr>
          <p:cNvPr id="10" name="Picture Placeholder 4"/>
          <p:cNvSpPr>
            <a:spLocks noGrp="1"/>
          </p:cNvSpPr>
          <p:nvPr>
            <p:ph type="pic" sz="quarter" idx="15"/>
          </p:nvPr>
        </p:nvSpPr>
        <p:spPr>
          <a:xfrm>
            <a:off x="1" y="2126409"/>
            <a:ext cx="2284502" cy="1680032"/>
          </a:xfrm>
        </p:spPr>
        <p:txBody>
          <a:bodyPr>
            <a:normAutofit/>
          </a:bodyPr>
          <a:lstStyle>
            <a:lvl1pPr marL="0" indent="0">
              <a:buNone/>
              <a:defRPr sz="1200">
                <a:solidFill>
                  <a:schemeClr val="tx1">
                    <a:lumMod val="50000"/>
                    <a:lumOff val="50000"/>
                  </a:schemeClr>
                </a:solidFill>
              </a:defRPr>
            </a:lvl1pPr>
          </a:lstStyle>
          <a:p>
            <a:endParaRPr lang="en-US"/>
          </a:p>
        </p:txBody>
      </p:sp>
      <p:sp>
        <p:nvSpPr>
          <p:cNvPr id="11" name="Picture Placeholder 4"/>
          <p:cNvSpPr>
            <a:spLocks noGrp="1"/>
          </p:cNvSpPr>
          <p:nvPr>
            <p:ph type="pic" sz="quarter" idx="16"/>
          </p:nvPr>
        </p:nvSpPr>
        <p:spPr>
          <a:xfrm>
            <a:off x="2284501" y="2126409"/>
            <a:ext cx="2284502" cy="1680032"/>
          </a:xfrm>
        </p:spPr>
        <p:txBody>
          <a:bodyPr>
            <a:normAutofit/>
          </a:bodyPr>
          <a:lstStyle>
            <a:lvl1pPr marL="0" indent="0">
              <a:buNone/>
              <a:defRPr sz="1200">
                <a:solidFill>
                  <a:schemeClr val="tx1">
                    <a:lumMod val="50000"/>
                    <a:lumOff val="50000"/>
                  </a:schemeClr>
                </a:solidFill>
              </a:defRPr>
            </a:lvl1pPr>
          </a:lstStyle>
          <a:p>
            <a:endParaRPr lang="en-US"/>
          </a:p>
        </p:txBody>
      </p:sp>
      <p:sp>
        <p:nvSpPr>
          <p:cNvPr id="12" name="Picture Placeholder 4"/>
          <p:cNvSpPr>
            <a:spLocks noGrp="1"/>
          </p:cNvSpPr>
          <p:nvPr>
            <p:ph type="pic" sz="quarter" idx="17"/>
          </p:nvPr>
        </p:nvSpPr>
        <p:spPr>
          <a:xfrm>
            <a:off x="4569003" y="2126409"/>
            <a:ext cx="2284502" cy="1680032"/>
          </a:xfrm>
        </p:spPr>
        <p:txBody>
          <a:bodyPr>
            <a:normAutofit/>
          </a:bodyPr>
          <a:lstStyle>
            <a:lvl1pPr marL="0" indent="0">
              <a:buNone/>
              <a:defRPr sz="1200">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31839922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26229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9878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2017/12/9</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extLst>
      <p:ext uri="{BB962C8B-B14F-4D97-AF65-F5344CB8AC3E}">
        <p14:creationId xmlns:p14="http://schemas.microsoft.com/office/powerpoint/2010/main" val="1902991663"/>
      </p:ext>
    </p:extLst>
  </p:cSld>
  <p:clrMapOvr>
    <a:masterClrMapping/>
  </p:clrMapOvr>
  <p:transition advClick="0" advTm="0">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79DABB74-4D87-4262-9DF3-FEED254662BB}" type="datetimeFigureOut">
              <a:rPr lang="zh-CN" altLang="en-US" smtClean="0"/>
              <a:t>2017/12/9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3A5DEA3F-5985-4DC4-8157-9881354D619E}" type="slidenum">
              <a:rPr lang="zh-CN" altLang="en-US" smtClean="0"/>
              <a:t>‹#›</a:t>
            </a:fld>
            <a:endParaRPr lang="zh-CN" altLang="en-US"/>
          </a:p>
        </p:txBody>
      </p:sp>
    </p:spTree>
    <p:extLst>
      <p:ext uri="{BB962C8B-B14F-4D97-AF65-F5344CB8AC3E}">
        <p14:creationId xmlns:p14="http://schemas.microsoft.com/office/powerpoint/2010/main" val="2568091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74" r:id="rId9"/>
    <p:sldLayoutId id="2147483675" r:id="rId10"/>
    <p:sldLayoutId id="2147483676" r:id="rId11"/>
    <p:sldLayoutId id="2147483668" r:id="rId12"/>
    <p:sldLayoutId id="2147483669" r:id="rId13"/>
    <p:sldLayoutId id="2147483670" r:id="rId14"/>
    <p:sldLayoutId id="2147483671" r:id="rId15"/>
    <p:sldLayoutId id="2147483677" r:id="rId16"/>
    <p:sldLayoutId id="2147483679" r:id="rId17"/>
    <p:sldLayoutId id="2147483680" r:id="rId18"/>
    <p:sldLayoutId id="2147483681" r:id="rId19"/>
    <p:sldLayoutId id="2147483683" r:id="rId20"/>
    <p:sldLayoutId id="2147483684" r:id="rId21"/>
    <p:sldLayoutId id="2147483685" r:id="rId22"/>
    <p:sldLayoutId id="2147483686" r:id="rId23"/>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notesSlide" Target="../notesSlides/notesSlide4.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slideLayout" Target="../slideLayouts/slideLayout8.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8" Type="http://schemas.openxmlformats.org/officeDocument/2006/relationships/tags" Target="../tags/tag8.xml"/><Relationship Id="rId3"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39.xml"/><Relationship Id="rId7" Type="http://schemas.openxmlformats.org/officeDocument/2006/relationships/slideLayout" Target="../slideLayouts/slideLayout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image" Target="../media/image12.png"/><Relationship Id="rId5" Type="http://schemas.openxmlformats.org/officeDocument/2006/relationships/tags" Target="../tags/tag41.xml"/><Relationship Id="rId10" Type="http://schemas.openxmlformats.org/officeDocument/2006/relationships/image" Target="../media/image11.jpeg"/><Relationship Id="rId4" Type="http://schemas.openxmlformats.org/officeDocument/2006/relationships/tags" Target="../tags/tag40.xml"/><Relationship Id="rId9"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4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4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DA999ED-F94B-43D0-AC3E-D6435F392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3" name="图片 2">
            <a:extLst>
              <a:ext uri="{FF2B5EF4-FFF2-40B4-BE49-F238E27FC236}">
                <a16:creationId xmlns:a16="http://schemas.microsoft.com/office/drawing/2014/main" id="{3012DF99-C5BF-4FD1-8340-8CE11A89A0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5" name="图片 4">
            <a:extLst>
              <a:ext uri="{FF2B5EF4-FFF2-40B4-BE49-F238E27FC236}">
                <a16:creationId xmlns:a16="http://schemas.microsoft.com/office/drawing/2014/main" id="{AC45F9DD-A41B-4CF8-951D-890A693B3905}"/>
              </a:ext>
            </a:extLst>
          </p:cNvPr>
          <p:cNvPicPr>
            <a:picLocks noChangeAspect="1"/>
          </p:cNvPicPr>
          <p:nvPr/>
        </p:nvPicPr>
        <p:blipFill rotWithShape="1">
          <a:blip r:embed="rId6">
            <a:extLst>
              <a:ext uri="{28A0092B-C50C-407E-A947-70E740481C1C}">
                <a14:useLocalDpi xmlns:a14="http://schemas.microsoft.com/office/drawing/2010/main" val="0"/>
              </a:ext>
            </a:extLst>
          </a:blip>
          <a:srcRect l="43306" t="25238" r="13249" b="26691"/>
          <a:stretch/>
        </p:blipFill>
        <p:spPr>
          <a:xfrm>
            <a:off x="4572002" y="1639936"/>
            <a:ext cx="3969412" cy="2470589"/>
          </a:xfrm>
          <a:prstGeom prst="rect">
            <a:avLst/>
          </a:prstGeom>
        </p:spPr>
      </p:pic>
      <p:pic>
        <p:nvPicPr>
          <p:cNvPr id="6" name="图片 5">
            <a:extLst>
              <a:ext uri="{FF2B5EF4-FFF2-40B4-BE49-F238E27FC236}">
                <a16:creationId xmlns:a16="http://schemas.microsoft.com/office/drawing/2014/main" id="{ACFCEB75-2867-4BA9-845E-AE8EA1060371}"/>
              </a:ext>
            </a:extLst>
          </p:cNvPr>
          <p:cNvPicPr>
            <a:picLocks noChangeAspect="1"/>
          </p:cNvPicPr>
          <p:nvPr/>
        </p:nvPicPr>
        <p:blipFill rotWithShape="1">
          <a:blip r:embed="rId6">
            <a:extLst>
              <a:ext uri="{28A0092B-C50C-407E-A947-70E740481C1C}">
                <a14:useLocalDpi xmlns:a14="http://schemas.microsoft.com/office/drawing/2010/main" val="0"/>
              </a:ext>
            </a:extLst>
          </a:blip>
          <a:srcRect r="57010"/>
          <a:stretch/>
        </p:blipFill>
        <p:spPr>
          <a:xfrm>
            <a:off x="3074" y="794"/>
            <a:ext cx="3927889" cy="5139402"/>
          </a:xfrm>
          <a:prstGeom prst="rect">
            <a:avLst/>
          </a:prstGeom>
        </p:spPr>
      </p:pic>
      <p:pic>
        <p:nvPicPr>
          <p:cNvPr id="10" name="骆集益 - 高山流水(变奏)">
            <a:hlinkClick r:id="" action="ppaction://media"/>
            <a:extLst>
              <a:ext uri="{FF2B5EF4-FFF2-40B4-BE49-F238E27FC236}">
                <a16:creationId xmlns:a16="http://schemas.microsoft.com/office/drawing/2014/main" id="{4F850346-8D28-4F29-84BD-6F8784A20B5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7562" y="1324038"/>
            <a:ext cx="609600" cy="609600"/>
          </a:xfrm>
          <a:prstGeom prst="rect">
            <a:avLst/>
          </a:prstGeom>
        </p:spPr>
      </p:pic>
    </p:spTree>
    <p:extLst>
      <p:ext uri="{BB962C8B-B14F-4D97-AF65-F5344CB8AC3E}">
        <p14:creationId xmlns:p14="http://schemas.microsoft.com/office/powerpoint/2010/main" val="832185594"/>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0"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6E402DE4-1BD9-4F65-A5B4-211B874A5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sp>
        <p:nvSpPr>
          <p:cNvPr id="3" name="文本框 2"/>
          <p:cNvSpPr txBox="1"/>
          <p:nvPr/>
        </p:nvSpPr>
        <p:spPr>
          <a:xfrm>
            <a:off x="2645396" y="1581982"/>
            <a:ext cx="295028" cy="1423190"/>
          </a:xfrm>
          <a:prstGeom prst="rect">
            <a:avLst/>
          </a:prstGeom>
          <a:noFill/>
        </p:spPr>
        <p:txBody>
          <a:bodyPr vert="horz" wrap="square" lIns="68559" tIns="34280" rIns="68559" bIns="34280" rtlCol="0">
            <a:spAutoFit/>
          </a:bodyPr>
          <a:lstStyle/>
          <a:p>
            <a:pPr algn="ctr"/>
            <a:r>
              <a:rPr lang="zh-CN" altLang="en-US" sz="4399" spc="-225" dirty="0">
                <a:solidFill>
                  <a:schemeClr val="tx1">
                    <a:lumMod val="85000"/>
                    <a:lumOff val="15000"/>
                  </a:schemeClr>
                </a:solidFill>
                <a:latin typeface="方正姚体" panose="02010601030101010101" pitchFamily="2" charset="-122"/>
                <a:ea typeface="方正姚体" panose="02010601030101010101" pitchFamily="2" charset="-122"/>
              </a:rPr>
              <a:t>目录</a:t>
            </a:r>
          </a:p>
        </p:txBody>
      </p:sp>
      <p:grpSp>
        <p:nvGrpSpPr>
          <p:cNvPr id="2" name="组合 39"/>
          <p:cNvGrpSpPr/>
          <p:nvPr/>
        </p:nvGrpSpPr>
        <p:grpSpPr>
          <a:xfrm>
            <a:off x="4337288" y="1413505"/>
            <a:ext cx="461537" cy="2261295"/>
            <a:chOff x="5718629" y="1478323"/>
            <a:chExt cx="615571" cy="3015060"/>
          </a:xfrm>
        </p:grpSpPr>
        <p:sp>
          <p:nvSpPr>
            <p:cNvPr id="21" name="Rectangle 6"/>
            <p:cNvSpPr>
              <a:spLocks noChangeArrowheads="1"/>
            </p:cNvSpPr>
            <p:nvPr/>
          </p:nvSpPr>
          <p:spPr bwMode="auto">
            <a:xfrm>
              <a:off x="5800177" y="1478323"/>
              <a:ext cx="450684" cy="3015060"/>
            </a:xfrm>
            <a:prstGeom prst="rect">
              <a:avLst/>
            </a:prstGeom>
            <a:noFill/>
            <a:ln w="12700">
              <a:solidFill>
                <a:schemeClr val="tx1">
                  <a:lumMod val="50000"/>
                  <a:lumOff val="50000"/>
                </a:schemeClr>
              </a:solidFill>
              <a:miter lim="800000"/>
            </a:ln>
          </p:spPr>
          <p:txBody>
            <a:bodyPr vert="eaVert" wrap="square" lIns="91412" tIns="45706" rIns="91412" bIns="45706" numCol="1" anchor="t" anchorCtr="0" compatLnSpc="1"/>
            <a:lstStyle/>
            <a:p>
              <a:pPr algn="ctr"/>
              <a:endParaRPr lang="zh-CN" altLang="en-US" sz="1799">
                <a:solidFill>
                  <a:schemeClr val="tx1">
                    <a:lumMod val="75000"/>
                    <a:lumOff val="25000"/>
                  </a:schemeClr>
                </a:solidFill>
                <a:latin typeface="方正兰亭细黑_GBK" panose="02000000000000000000" pitchFamily="2" charset="-122"/>
                <a:ea typeface="方正兰亭细黑_GBK" panose="02000000000000000000" pitchFamily="2" charset="-122"/>
              </a:endParaRPr>
            </a:p>
          </p:txBody>
        </p:sp>
        <p:sp>
          <p:nvSpPr>
            <p:cNvPr id="33" name="文本框 32"/>
            <p:cNvSpPr txBox="1"/>
            <p:nvPr/>
          </p:nvSpPr>
          <p:spPr>
            <a:xfrm>
              <a:off x="5718629" y="1546952"/>
              <a:ext cx="615571" cy="507831"/>
            </a:xfrm>
            <a:prstGeom prst="rect">
              <a:avLst/>
            </a:prstGeom>
            <a:noFill/>
          </p:spPr>
          <p:txBody>
            <a:bodyPr vert="eaVert" wrap="none" rtlCol="0">
              <a:spAutoFit/>
            </a:bodyPr>
            <a:lstStyle/>
            <a:p>
              <a:r>
                <a:rPr lang="zh-CN" altLang="en-US" sz="1799" spc="450" dirty="0">
                  <a:solidFill>
                    <a:schemeClr val="accent1"/>
                  </a:solidFill>
                  <a:latin typeface="方正兰亭细黑_GBK" panose="02000000000000000000" pitchFamily="2" charset="-122"/>
                  <a:ea typeface="方正兰亭细黑_GBK" panose="02000000000000000000" pitchFamily="2" charset="-122"/>
                </a:rPr>
                <a:t>壹</a:t>
              </a:r>
            </a:p>
          </p:txBody>
        </p:sp>
        <p:sp>
          <p:nvSpPr>
            <p:cNvPr id="34" name="文本框 33"/>
            <p:cNvSpPr txBox="1"/>
            <p:nvPr/>
          </p:nvSpPr>
          <p:spPr>
            <a:xfrm>
              <a:off x="5792953" y="2092638"/>
              <a:ext cx="472068" cy="2267844"/>
            </a:xfrm>
            <a:prstGeom prst="rect">
              <a:avLst/>
            </a:prstGeom>
            <a:noFill/>
          </p:spPr>
          <p:txBody>
            <a:bodyPr vert="eaVert" wrap="square" rtlCol="0">
              <a:spAutoFit/>
            </a:bodyPr>
            <a:lstStyle/>
            <a:p>
              <a:pPr lvl="0" algn="ctr"/>
              <a:r>
                <a:rPr lang="zh-CN" altLang="zh-CN" sz="1100" dirty="0">
                  <a:solidFill>
                    <a:schemeClr val="tx1">
                      <a:lumMod val="75000"/>
                      <a:lumOff val="25000"/>
                    </a:schemeClr>
                  </a:solidFill>
                  <a:latin typeface="微软雅黑" pitchFamily="34" charset="-122"/>
                  <a:ea typeface="微软雅黑" pitchFamily="34" charset="-122"/>
                </a:rPr>
                <a:t>年度工作概述</a:t>
              </a:r>
            </a:p>
          </p:txBody>
        </p:sp>
        <p:cxnSp>
          <p:nvCxnSpPr>
            <p:cNvPr id="36" name="直接连接符 35"/>
            <p:cNvCxnSpPr/>
            <p:nvPr/>
          </p:nvCxnSpPr>
          <p:spPr>
            <a:xfrm>
              <a:off x="5800177" y="2024007"/>
              <a:ext cx="450684"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6558" y="2625775"/>
            <a:ext cx="154740" cy="421900"/>
          </a:xfrm>
          <a:prstGeom prst="rect">
            <a:avLst/>
          </a:prstGeom>
        </p:spPr>
      </p:pic>
      <p:grpSp>
        <p:nvGrpSpPr>
          <p:cNvPr id="4" name="组合 56"/>
          <p:cNvGrpSpPr/>
          <p:nvPr/>
        </p:nvGrpSpPr>
        <p:grpSpPr>
          <a:xfrm>
            <a:off x="4962791" y="1413505"/>
            <a:ext cx="461537" cy="2261295"/>
            <a:chOff x="5718629" y="1478323"/>
            <a:chExt cx="615571" cy="3015060"/>
          </a:xfrm>
        </p:grpSpPr>
        <p:sp>
          <p:nvSpPr>
            <p:cNvPr id="58" name="Rectangle 6"/>
            <p:cNvSpPr>
              <a:spLocks noChangeArrowheads="1"/>
            </p:cNvSpPr>
            <p:nvPr/>
          </p:nvSpPr>
          <p:spPr bwMode="auto">
            <a:xfrm>
              <a:off x="5800177" y="1478323"/>
              <a:ext cx="450684" cy="3015060"/>
            </a:xfrm>
            <a:prstGeom prst="rect">
              <a:avLst/>
            </a:prstGeom>
            <a:noFill/>
            <a:ln w="12700">
              <a:solidFill>
                <a:schemeClr val="tx1">
                  <a:lumMod val="50000"/>
                  <a:lumOff val="50000"/>
                </a:schemeClr>
              </a:solidFill>
              <a:miter lim="800000"/>
            </a:ln>
          </p:spPr>
          <p:txBody>
            <a:bodyPr vert="eaVert" wrap="square" lIns="91412" tIns="45706" rIns="91412" bIns="45706" numCol="1" anchor="t" anchorCtr="0" compatLnSpc="1"/>
            <a:lstStyle/>
            <a:p>
              <a:pPr algn="ctr"/>
              <a:endParaRPr lang="zh-CN" altLang="en-US" sz="1799">
                <a:solidFill>
                  <a:schemeClr val="tx1">
                    <a:lumMod val="75000"/>
                    <a:lumOff val="25000"/>
                  </a:schemeClr>
                </a:solidFill>
                <a:latin typeface="方正兰亭细黑_GBK" panose="02000000000000000000" pitchFamily="2" charset="-122"/>
                <a:ea typeface="方正兰亭细黑_GBK" panose="02000000000000000000" pitchFamily="2" charset="-122"/>
              </a:endParaRPr>
            </a:p>
          </p:txBody>
        </p:sp>
        <p:sp>
          <p:nvSpPr>
            <p:cNvPr id="59" name="文本框 58"/>
            <p:cNvSpPr txBox="1"/>
            <p:nvPr/>
          </p:nvSpPr>
          <p:spPr>
            <a:xfrm>
              <a:off x="5718629" y="1546952"/>
              <a:ext cx="615571" cy="507831"/>
            </a:xfrm>
            <a:prstGeom prst="rect">
              <a:avLst/>
            </a:prstGeom>
            <a:noFill/>
          </p:spPr>
          <p:txBody>
            <a:bodyPr vert="eaVert" wrap="none" rtlCol="0">
              <a:spAutoFit/>
            </a:bodyPr>
            <a:lstStyle/>
            <a:p>
              <a:r>
                <a:rPr lang="zh-CN" altLang="en-US" sz="1799" spc="450" dirty="0">
                  <a:solidFill>
                    <a:schemeClr val="accent1"/>
                  </a:solidFill>
                  <a:latin typeface="方正兰亭细黑_GBK" panose="02000000000000000000" pitchFamily="2" charset="-122"/>
                  <a:ea typeface="方正兰亭细黑_GBK" panose="02000000000000000000" pitchFamily="2" charset="-122"/>
                </a:rPr>
                <a:t>贰</a:t>
              </a:r>
            </a:p>
          </p:txBody>
        </p:sp>
        <p:sp>
          <p:nvSpPr>
            <p:cNvPr id="60" name="文本框 59"/>
            <p:cNvSpPr txBox="1"/>
            <p:nvPr/>
          </p:nvSpPr>
          <p:spPr>
            <a:xfrm>
              <a:off x="5772428" y="2092638"/>
              <a:ext cx="492593" cy="2267844"/>
            </a:xfrm>
            <a:prstGeom prst="rect">
              <a:avLst/>
            </a:prstGeom>
            <a:noFill/>
          </p:spPr>
          <p:txBody>
            <a:bodyPr vert="eaVert" wrap="square" rtlCol="0">
              <a:spAutoFit/>
            </a:bodyPr>
            <a:lstStyle/>
            <a:p>
              <a:pPr lvl="0" algn="ctr"/>
              <a:r>
                <a:rPr lang="zh-CN" altLang="zh-CN" sz="1200" dirty="0">
                  <a:solidFill>
                    <a:schemeClr val="tx1">
                      <a:lumMod val="75000"/>
                      <a:lumOff val="25000"/>
                    </a:schemeClr>
                  </a:solidFill>
                  <a:latin typeface="微软雅黑" pitchFamily="34" charset="-122"/>
                  <a:ea typeface="微软雅黑" pitchFamily="34" charset="-122"/>
                </a:rPr>
                <a:t>工作完成情况</a:t>
              </a:r>
            </a:p>
          </p:txBody>
        </p:sp>
        <p:cxnSp>
          <p:nvCxnSpPr>
            <p:cNvPr id="61" name="直接连接符 60"/>
            <p:cNvCxnSpPr/>
            <p:nvPr/>
          </p:nvCxnSpPr>
          <p:spPr>
            <a:xfrm>
              <a:off x="5800177" y="2024007"/>
              <a:ext cx="450684"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grpSp>
        <p:nvGrpSpPr>
          <p:cNvPr id="5" name="组合 61"/>
          <p:cNvGrpSpPr/>
          <p:nvPr/>
        </p:nvGrpSpPr>
        <p:grpSpPr>
          <a:xfrm>
            <a:off x="5588297" y="1413505"/>
            <a:ext cx="461537" cy="2261295"/>
            <a:chOff x="5718629" y="1478323"/>
            <a:chExt cx="615571" cy="3015060"/>
          </a:xfrm>
        </p:grpSpPr>
        <p:sp>
          <p:nvSpPr>
            <p:cNvPr id="63" name="Rectangle 6"/>
            <p:cNvSpPr>
              <a:spLocks noChangeArrowheads="1"/>
            </p:cNvSpPr>
            <p:nvPr/>
          </p:nvSpPr>
          <p:spPr bwMode="auto">
            <a:xfrm>
              <a:off x="5800177" y="1478323"/>
              <a:ext cx="450684" cy="3015060"/>
            </a:xfrm>
            <a:prstGeom prst="rect">
              <a:avLst/>
            </a:prstGeom>
            <a:noFill/>
            <a:ln w="12700">
              <a:solidFill>
                <a:schemeClr val="tx1">
                  <a:lumMod val="50000"/>
                  <a:lumOff val="50000"/>
                </a:schemeClr>
              </a:solidFill>
              <a:miter lim="800000"/>
            </a:ln>
          </p:spPr>
          <p:txBody>
            <a:bodyPr vert="eaVert" wrap="square" lIns="91412" tIns="45706" rIns="91412" bIns="45706" numCol="1" anchor="t" anchorCtr="0" compatLnSpc="1"/>
            <a:lstStyle/>
            <a:p>
              <a:pPr algn="ctr"/>
              <a:endParaRPr lang="zh-CN" altLang="en-US" sz="1799">
                <a:solidFill>
                  <a:schemeClr val="tx1">
                    <a:lumMod val="75000"/>
                    <a:lumOff val="25000"/>
                  </a:schemeClr>
                </a:solidFill>
                <a:latin typeface="方正兰亭细黑_GBK" panose="02000000000000000000" pitchFamily="2" charset="-122"/>
                <a:ea typeface="方正兰亭细黑_GBK" panose="02000000000000000000" pitchFamily="2" charset="-122"/>
              </a:endParaRPr>
            </a:p>
          </p:txBody>
        </p:sp>
        <p:sp>
          <p:nvSpPr>
            <p:cNvPr id="64" name="文本框 63"/>
            <p:cNvSpPr txBox="1"/>
            <p:nvPr/>
          </p:nvSpPr>
          <p:spPr>
            <a:xfrm>
              <a:off x="5718629" y="1546952"/>
              <a:ext cx="615571" cy="507831"/>
            </a:xfrm>
            <a:prstGeom prst="rect">
              <a:avLst/>
            </a:prstGeom>
            <a:noFill/>
          </p:spPr>
          <p:txBody>
            <a:bodyPr vert="eaVert" wrap="none" rtlCol="0">
              <a:spAutoFit/>
            </a:bodyPr>
            <a:lstStyle/>
            <a:p>
              <a:r>
                <a:rPr lang="zh-CN" altLang="en-US" sz="1799" spc="450" dirty="0">
                  <a:solidFill>
                    <a:schemeClr val="accent1"/>
                  </a:solidFill>
                  <a:latin typeface="方正兰亭细黑_GBK" panose="02000000000000000000" pitchFamily="2" charset="-122"/>
                  <a:ea typeface="方正兰亭细黑_GBK" panose="02000000000000000000" pitchFamily="2" charset="-122"/>
                </a:rPr>
                <a:t>叁</a:t>
              </a:r>
            </a:p>
          </p:txBody>
        </p:sp>
        <p:sp>
          <p:nvSpPr>
            <p:cNvPr id="65" name="文本框 64"/>
            <p:cNvSpPr txBox="1"/>
            <p:nvPr/>
          </p:nvSpPr>
          <p:spPr>
            <a:xfrm>
              <a:off x="5772428" y="2092638"/>
              <a:ext cx="492593" cy="2267844"/>
            </a:xfrm>
            <a:prstGeom prst="rect">
              <a:avLst/>
            </a:prstGeom>
            <a:noFill/>
          </p:spPr>
          <p:txBody>
            <a:bodyPr vert="eaVert" wrap="square" rtlCol="0">
              <a:spAutoFit/>
            </a:bodyPr>
            <a:lstStyle/>
            <a:p>
              <a:pPr lvl="0" algn="ctr"/>
              <a:r>
                <a:rPr lang="zh-CN" altLang="en-US" sz="1200"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sz="1200"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cxnSp>
          <p:nvCxnSpPr>
            <p:cNvPr id="66" name="直接连接符 65"/>
            <p:cNvCxnSpPr/>
            <p:nvPr/>
          </p:nvCxnSpPr>
          <p:spPr>
            <a:xfrm>
              <a:off x="5800177" y="2024007"/>
              <a:ext cx="450684"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grpSp>
        <p:nvGrpSpPr>
          <p:cNvPr id="6" name="组合 66"/>
          <p:cNvGrpSpPr/>
          <p:nvPr/>
        </p:nvGrpSpPr>
        <p:grpSpPr>
          <a:xfrm>
            <a:off x="6213803" y="1413505"/>
            <a:ext cx="461537" cy="2261295"/>
            <a:chOff x="5718629" y="1478323"/>
            <a:chExt cx="615571" cy="3015060"/>
          </a:xfrm>
        </p:grpSpPr>
        <p:sp>
          <p:nvSpPr>
            <p:cNvPr id="68" name="Rectangle 6"/>
            <p:cNvSpPr>
              <a:spLocks noChangeArrowheads="1"/>
            </p:cNvSpPr>
            <p:nvPr/>
          </p:nvSpPr>
          <p:spPr bwMode="auto">
            <a:xfrm>
              <a:off x="5800177" y="1478323"/>
              <a:ext cx="450684" cy="3015060"/>
            </a:xfrm>
            <a:prstGeom prst="rect">
              <a:avLst/>
            </a:prstGeom>
            <a:noFill/>
            <a:ln w="12700">
              <a:solidFill>
                <a:schemeClr val="tx1">
                  <a:lumMod val="50000"/>
                  <a:lumOff val="50000"/>
                </a:schemeClr>
              </a:solidFill>
              <a:miter lim="800000"/>
            </a:ln>
          </p:spPr>
          <p:txBody>
            <a:bodyPr vert="eaVert" wrap="square" lIns="91412" tIns="45706" rIns="91412" bIns="45706" numCol="1" anchor="t" anchorCtr="0" compatLnSpc="1"/>
            <a:lstStyle/>
            <a:p>
              <a:pPr algn="ctr"/>
              <a:endParaRPr lang="zh-CN" altLang="en-US" sz="1799">
                <a:solidFill>
                  <a:schemeClr val="tx1">
                    <a:lumMod val="75000"/>
                    <a:lumOff val="25000"/>
                  </a:schemeClr>
                </a:solidFill>
                <a:latin typeface="方正兰亭细黑_GBK" panose="02000000000000000000" pitchFamily="2" charset="-122"/>
                <a:ea typeface="方正兰亭细黑_GBK" panose="02000000000000000000" pitchFamily="2" charset="-122"/>
              </a:endParaRPr>
            </a:p>
          </p:txBody>
        </p:sp>
        <p:sp>
          <p:nvSpPr>
            <p:cNvPr id="69" name="文本框 68"/>
            <p:cNvSpPr txBox="1"/>
            <p:nvPr/>
          </p:nvSpPr>
          <p:spPr>
            <a:xfrm>
              <a:off x="5718629" y="1546952"/>
              <a:ext cx="615571" cy="507831"/>
            </a:xfrm>
            <a:prstGeom prst="rect">
              <a:avLst/>
            </a:prstGeom>
            <a:noFill/>
          </p:spPr>
          <p:txBody>
            <a:bodyPr vert="eaVert" wrap="none" rtlCol="0">
              <a:spAutoFit/>
            </a:bodyPr>
            <a:lstStyle/>
            <a:p>
              <a:r>
                <a:rPr lang="zh-CN" altLang="en-US" sz="1799" spc="450" dirty="0">
                  <a:solidFill>
                    <a:schemeClr val="accent1"/>
                  </a:solidFill>
                  <a:latin typeface="方正兰亭细黑_GBK" panose="02000000000000000000" pitchFamily="2" charset="-122"/>
                  <a:ea typeface="方正兰亭细黑_GBK" panose="02000000000000000000" pitchFamily="2" charset="-122"/>
                </a:rPr>
                <a:t>肆</a:t>
              </a:r>
            </a:p>
          </p:txBody>
        </p:sp>
        <p:sp>
          <p:nvSpPr>
            <p:cNvPr id="70" name="文本框 69"/>
            <p:cNvSpPr txBox="1"/>
            <p:nvPr/>
          </p:nvSpPr>
          <p:spPr>
            <a:xfrm>
              <a:off x="5792953" y="2092638"/>
              <a:ext cx="472068" cy="2267844"/>
            </a:xfrm>
            <a:prstGeom prst="rect">
              <a:avLst/>
            </a:prstGeom>
            <a:noFill/>
          </p:spPr>
          <p:txBody>
            <a:bodyPr vert="eaVert" wrap="square" rtlCol="0">
              <a:spAutoFit/>
            </a:bodyPr>
            <a:lstStyle/>
            <a:p>
              <a:pPr algn="ctr"/>
              <a:r>
                <a:rPr lang="zh-CN" altLang="zh-CN" sz="1100" dirty="0">
                  <a:solidFill>
                    <a:schemeClr val="tx1">
                      <a:lumMod val="75000"/>
                      <a:lumOff val="25000"/>
                    </a:schemeClr>
                  </a:solidFill>
                  <a:latin typeface="微软雅黑" pitchFamily="34" charset="-122"/>
                  <a:ea typeface="微软雅黑" pitchFamily="34" charset="-122"/>
                </a:rPr>
                <a:t>明年工作计划</a:t>
              </a:r>
            </a:p>
          </p:txBody>
        </p:sp>
        <p:cxnSp>
          <p:nvCxnSpPr>
            <p:cNvPr id="71" name="直接连接符 70"/>
            <p:cNvCxnSpPr/>
            <p:nvPr/>
          </p:nvCxnSpPr>
          <p:spPr>
            <a:xfrm>
              <a:off x="5800177" y="2024007"/>
              <a:ext cx="450684"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89349438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 presetClass="entr" presetSubtype="12"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0-#ppt_w/2"/>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94F8F45-E45E-4750-8EC1-FCECFF677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10" name="图片 9">
            <a:extLst>
              <a:ext uri="{FF2B5EF4-FFF2-40B4-BE49-F238E27FC236}">
                <a16:creationId xmlns:a16="http://schemas.microsoft.com/office/drawing/2014/main" id="{6B3DCA24-A87E-47E6-8532-684ECFE70933}"/>
              </a:ext>
            </a:extLst>
          </p:cNvPr>
          <p:cNvPicPr>
            <a:picLocks noChangeAspect="1"/>
          </p:cNvPicPr>
          <p:nvPr/>
        </p:nvPicPr>
        <p:blipFill rotWithShape="1">
          <a:blip r:embed="rId4">
            <a:extLst>
              <a:ext uri="{28A0092B-C50C-407E-A947-70E740481C1C}">
                <a14:useLocalDpi xmlns:a14="http://schemas.microsoft.com/office/drawing/2010/main" val="0"/>
              </a:ext>
            </a:extLst>
          </a:blip>
          <a:srcRect r="57010"/>
          <a:stretch/>
        </p:blipFill>
        <p:spPr>
          <a:xfrm>
            <a:off x="3074" y="256471"/>
            <a:ext cx="3732483" cy="4883725"/>
          </a:xfrm>
          <a:prstGeom prst="rect">
            <a:avLst/>
          </a:prstGeom>
        </p:spPr>
      </p:pic>
      <p:sp>
        <p:nvSpPr>
          <p:cNvPr id="43" name="文本框 42"/>
          <p:cNvSpPr txBox="1"/>
          <p:nvPr/>
        </p:nvSpPr>
        <p:spPr>
          <a:xfrm>
            <a:off x="6620307" y="1708715"/>
            <a:ext cx="721950" cy="700043"/>
          </a:xfrm>
          <a:prstGeom prst="rect">
            <a:avLst/>
          </a:prstGeom>
          <a:noFill/>
        </p:spPr>
        <p:txBody>
          <a:bodyPr vert="horz" wrap="none" lIns="68559" tIns="34280" rIns="68559" bIns="34280" rtlCol="0">
            <a:spAutoFit/>
          </a:bodyPr>
          <a:lstStyle/>
          <a:p>
            <a:pPr algn="ctr"/>
            <a:r>
              <a:rPr lang="zh-CN" altLang="en-US" sz="4099" spc="450" dirty="0">
                <a:solidFill>
                  <a:schemeClr val="tx1">
                    <a:lumMod val="85000"/>
                    <a:lumOff val="15000"/>
                  </a:schemeClr>
                </a:solidFill>
                <a:latin typeface="方正兰亭细黑_GBK" panose="02000000000000000000" pitchFamily="2" charset="-122"/>
                <a:ea typeface="方正兰亭细黑_GBK" panose="02000000000000000000" pitchFamily="2" charset="-122"/>
              </a:rPr>
              <a:t>壹</a:t>
            </a:r>
          </a:p>
        </p:txBody>
      </p:sp>
      <p:sp>
        <p:nvSpPr>
          <p:cNvPr id="53" name="文本框 52"/>
          <p:cNvSpPr txBox="1"/>
          <p:nvPr/>
        </p:nvSpPr>
        <p:spPr>
          <a:xfrm>
            <a:off x="5906181" y="1233513"/>
            <a:ext cx="415456" cy="2224259"/>
          </a:xfrm>
          <a:prstGeom prst="rect">
            <a:avLst/>
          </a:prstGeom>
          <a:noFill/>
        </p:spPr>
        <p:txBody>
          <a:bodyPr vert="eaVert" wrap="square" lIns="68559" tIns="34280" rIns="68559" bIns="34280" rtlCol="0">
            <a:spAutoFit/>
          </a:bodyPr>
          <a:lstStyle/>
          <a:p>
            <a:pPr lvl="0" algn="ctr"/>
            <a:r>
              <a:rPr lang="zh-CN" altLang="zh-CN" dirty="0">
                <a:solidFill>
                  <a:schemeClr val="tx1">
                    <a:lumMod val="75000"/>
                    <a:lumOff val="25000"/>
                  </a:schemeClr>
                </a:solidFill>
                <a:latin typeface="微软雅黑" pitchFamily="34" charset="-122"/>
                <a:ea typeface="微软雅黑" pitchFamily="34" charset="-122"/>
              </a:rPr>
              <a:t>年度工作概述</a:t>
            </a:r>
          </a:p>
        </p:txBody>
      </p:sp>
      <p:sp>
        <p:nvSpPr>
          <p:cNvPr id="54" name="Content Placeholder 2"/>
          <p:cNvSpPr txBox="1"/>
          <p:nvPr/>
        </p:nvSpPr>
        <p:spPr>
          <a:xfrm>
            <a:off x="4642699" y="1708715"/>
            <a:ext cx="921274" cy="2162021"/>
          </a:xfrm>
          <a:prstGeom prst="rect">
            <a:avLst/>
          </a:prstGeom>
        </p:spPr>
        <p:txBody>
          <a:bodyPr vert="eaVert" lIns="68559" tIns="34280" rIns="68559" bIns="3428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zh-CN" sz="800" dirty="0">
                <a:solidFill>
                  <a:schemeClr val="tx1">
                    <a:lumMod val="75000"/>
                    <a:lumOff val="25000"/>
                  </a:schemeClr>
                </a:solidFill>
              </a:rPr>
              <a:t>党有党风，企有特色，好的设计都是以客户特色为基线通过自己的缜密安排、成熟的视觉语言诠释出其要表达思想概念！</a:t>
            </a:r>
            <a:endParaRPr lang="en-US" sz="800" dirty="0">
              <a:solidFill>
                <a:schemeClr val="tx1">
                  <a:lumMod val="75000"/>
                  <a:lumOff val="25000"/>
                </a:schemeClr>
              </a:solidFill>
              <a:latin typeface="+mn-ea"/>
            </a:endParaRPr>
          </a:p>
        </p:txBody>
      </p:sp>
      <p:cxnSp>
        <p:nvCxnSpPr>
          <p:cNvPr id="8" name="直接连接符 7"/>
          <p:cNvCxnSpPr/>
          <p:nvPr/>
        </p:nvCxnSpPr>
        <p:spPr>
          <a:xfrm>
            <a:off x="5790373" y="1620687"/>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438244" y="1016221"/>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0009" y="3023033"/>
            <a:ext cx="154740" cy="421900"/>
          </a:xfrm>
          <a:prstGeom prst="rect">
            <a:avLst/>
          </a:prstGeom>
        </p:spPr>
      </p:pic>
    </p:spTree>
    <p:extLst>
      <p:ext uri="{BB962C8B-B14F-4D97-AF65-F5344CB8AC3E}">
        <p14:creationId xmlns:p14="http://schemas.microsoft.com/office/powerpoint/2010/main" val="122321411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Scale>
                                      <p:cBhvr>
                                        <p:cTn id="13" dur="125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250" decel="50000" fill="hold">
                                          <p:stCondLst>
                                            <p:cond delay="0"/>
                                          </p:stCondLst>
                                        </p:cTn>
                                        <p:tgtEl>
                                          <p:spTgt spid="43"/>
                                        </p:tgtEl>
                                        <p:attrNameLst>
                                          <p:attrName>ppt_x</p:attrName>
                                          <p:attrName>ppt_y</p:attrName>
                                        </p:attrNameLst>
                                      </p:cBhvr>
                                    </p:animMotion>
                                    <p:animEffect transition="in" filter="fade">
                                      <p:cBhvr>
                                        <p:cTn id="15" dur="1250"/>
                                        <p:tgtEl>
                                          <p:spTgt spid="43"/>
                                        </p:tgtEl>
                                      </p:cBhvr>
                                    </p:animEffect>
                                  </p:childTnLst>
                                </p:cTn>
                              </p:par>
                            </p:childTnLst>
                          </p:cTn>
                        </p:par>
                        <p:par>
                          <p:cTn id="16" fill="hold">
                            <p:stCondLst>
                              <p:cond delay="225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1000"/>
                                        <p:tgtEl>
                                          <p:spTgt spid="5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127215" y="1060770"/>
            <a:ext cx="2879570" cy="863871"/>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9" name="矩形 8"/>
          <p:cNvSpPr/>
          <p:nvPr/>
        </p:nvSpPr>
        <p:spPr>
          <a:xfrm>
            <a:off x="3127215" y="1934483"/>
            <a:ext cx="2879570" cy="86387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0" name="矩形 9"/>
          <p:cNvSpPr/>
          <p:nvPr/>
        </p:nvSpPr>
        <p:spPr>
          <a:xfrm>
            <a:off x="3137219" y="2808196"/>
            <a:ext cx="2879570" cy="863871"/>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1" name="矩形 10"/>
          <p:cNvSpPr/>
          <p:nvPr/>
        </p:nvSpPr>
        <p:spPr>
          <a:xfrm>
            <a:off x="3137219" y="3681910"/>
            <a:ext cx="2879570" cy="86387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2" name="等腰三角形 11"/>
          <p:cNvSpPr/>
          <p:nvPr/>
        </p:nvSpPr>
        <p:spPr>
          <a:xfrm rot="1800000">
            <a:off x="2753577" y="1348728"/>
            <a:ext cx="334030" cy="2879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3" name="等腰三角形 12"/>
          <p:cNvSpPr/>
          <p:nvPr/>
        </p:nvSpPr>
        <p:spPr>
          <a:xfrm rot="1800000">
            <a:off x="2753577" y="3096155"/>
            <a:ext cx="334030" cy="28795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4" name="等腰三角形 13"/>
          <p:cNvSpPr/>
          <p:nvPr/>
        </p:nvSpPr>
        <p:spPr>
          <a:xfrm rot="19800000" flipH="1">
            <a:off x="6060080" y="2222442"/>
            <a:ext cx="334030" cy="28795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5" name="等腰三角形 14"/>
          <p:cNvSpPr/>
          <p:nvPr/>
        </p:nvSpPr>
        <p:spPr>
          <a:xfrm rot="19800000" flipH="1">
            <a:off x="6060080" y="3969868"/>
            <a:ext cx="334030" cy="28795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6" name="文本框 7"/>
          <p:cNvSpPr txBox="1">
            <a:spLocks noChangeArrowheads="1"/>
          </p:cNvSpPr>
          <p:nvPr/>
        </p:nvSpPr>
        <p:spPr bwMode="auto">
          <a:xfrm>
            <a:off x="180660" y="1383896"/>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180660" y="3111446"/>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6443724" y="2227362"/>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6443724" y="3954912"/>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Tree>
    <p:extLst>
      <p:ext uri="{BB962C8B-B14F-4D97-AF65-F5344CB8AC3E}">
        <p14:creationId xmlns:p14="http://schemas.microsoft.com/office/powerpoint/2010/main" val="201761703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PA_淘宝店chenying0907 6"/>
          <p:cNvSpPr>
            <a:spLocks noChangeArrowheads="1"/>
          </p:cNvSpPr>
          <p:nvPr>
            <p:custDataLst>
              <p:tags r:id="rId1"/>
            </p:custDataLst>
          </p:nvPr>
        </p:nvSpPr>
        <p:spPr bwMode="auto">
          <a:xfrm>
            <a:off x="2556225" y="2883038"/>
            <a:ext cx="387283" cy="387523"/>
          </a:xfrm>
          <a:prstGeom prst="ellipse">
            <a:avLst/>
          </a:prstGeom>
          <a:solidFill>
            <a:schemeClr val="accent2"/>
          </a:solidFill>
          <a:ln>
            <a:noFill/>
          </a:ln>
          <a:effectLst/>
        </p:spPr>
        <p:txBody>
          <a:bodyPr/>
          <a:lstStyle/>
          <a:p>
            <a:endParaRPr lang="zh-CN" altLang="en-US">
              <a:solidFill>
                <a:prstClr val="black"/>
              </a:solidFill>
            </a:endParaRPr>
          </a:p>
        </p:txBody>
      </p:sp>
      <p:sp>
        <p:nvSpPr>
          <p:cNvPr id="22561" name="PA_淘宝店chenying0907 33"/>
          <p:cNvSpPr>
            <a:spLocks noEditPoints="1"/>
          </p:cNvSpPr>
          <p:nvPr>
            <p:custDataLst>
              <p:tags r:id="rId2"/>
            </p:custDataLst>
          </p:nvPr>
        </p:nvSpPr>
        <p:spPr bwMode="auto">
          <a:xfrm>
            <a:off x="2637177" y="2976744"/>
            <a:ext cx="225386" cy="18264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chemeClr val="bg1"/>
          </a:solidFill>
          <a:ln>
            <a:noFill/>
          </a:ln>
          <a:extLst/>
        </p:spPr>
        <p:txBody>
          <a:bodyPr/>
          <a:lstStyle/>
          <a:p>
            <a:endParaRPr lang="zh-CN" altLang="en-US">
              <a:solidFill>
                <a:prstClr val="black"/>
              </a:solidFill>
            </a:endParaRPr>
          </a:p>
        </p:txBody>
      </p:sp>
      <p:sp>
        <p:nvSpPr>
          <p:cNvPr id="22538" name="PA_淘宝店chenying0907 10"/>
          <p:cNvSpPr>
            <a:spLocks noChangeArrowheads="1"/>
          </p:cNvSpPr>
          <p:nvPr>
            <p:custDataLst>
              <p:tags r:id="rId3"/>
            </p:custDataLst>
          </p:nvPr>
        </p:nvSpPr>
        <p:spPr bwMode="auto">
          <a:xfrm>
            <a:off x="6227475" y="3600907"/>
            <a:ext cx="387283" cy="385933"/>
          </a:xfrm>
          <a:prstGeom prst="ellipse">
            <a:avLst/>
          </a:prstGeom>
          <a:solidFill>
            <a:schemeClr val="accent3"/>
          </a:solidFill>
          <a:ln>
            <a:noFill/>
          </a:ln>
          <a:effectLst/>
        </p:spPr>
        <p:txBody>
          <a:bodyPr/>
          <a:lstStyle/>
          <a:p>
            <a:endParaRPr lang="zh-CN" altLang="en-US">
              <a:solidFill>
                <a:prstClr val="black"/>
              </a:solidFill>
            </a:endParaRPr>
          </a:p>
        </p:txBody>
      </p:sp>
      <p:sp>
        <p:nvSpPr>
          <p:cNvPr id="22562" name="PA_淘宝店chenying0907 34"/>
          <p:cNvSpPr>
            <a:spLocks noEditPoints="1"/>
          </p:cNvSpPr>
          <p:nvPr>
            <p:custDataLst>
              <p:tags r:id="rId4"/>
            </p:custDataLst>
          </p:nvPr>
        </p:nvSpPr>
        <p:spPr bwMode="auto">
          <a:xfrm>
            <a:off x="6310011" y="3683493"/>
            <a:ext cx="222211" cy="220760"/>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37" name="PA_淘宝店chenying0907 9"/>
          <p:cNvSpPr>
            <a:spLocks noChangeArrowheads="1"/>
          </p:cNvSpPr>
          <p:nvPr>
            <p:custDataLst>
              <p:tags r:id="rId5"/>
            </p:custDataLst>
          </p:nvPr>
        </p:nvSpPr>
        <p:spPr bwMode="auto">
          <a:xfrm>
            <a:off x="6227475" y="2838568"/>
            <a:ext cx="387283" cy="387523"/>
          </a:xfrm>
          <a:prstGeom prst="ellipse">
            <a:avLst/>
          </a:prstGeom>
          <a:solidFill>
            <a:schemeClr val="accent2"/>
          </a:solidFill>
          <a:ln>
            <a:noFill/>
          </a:ln>
          <a:effectLst/>
        </p:spPr>
        <p:txBody>
          <a:bodyPr/>
          <a:lstStyle/>
          <a:p>
            <a:endParaRPr lang="zh-CN" altLang="en-US">
              <a:solidFill>
                <a:prstClr val="black"/>
              </a:solidFill>
            </a:endParaRPr>
          </a:p>
        </p:txBody>
      </p:sp>
      <p:sp>
        <p:nvSpPr>
          <p:cNvPr id="22563" name="PA_淘宝店chenying0907 35"/>
          <p:cNvSpPr>
            <a:spLocks noEditPoints="1"/>
          </p:cNvSpPr>
          <p:nvPr>
            <p:custDataLst>
              <p:tags r:id="rId6"/>
            </p:custDataLst>
          </p:nvPr>
        </p:nvSpPr>
        <p:spPr bwMode="auto">
          <a:xfrm>
            <a:off x="6308427" y="2922745"/>
            <a:ext cx="225386" cy="219173"/>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chemeClr val="bg1"/>
          </a:solidFill>
          <a:ln>
            <a:noFill/>
          </a:ln>
          <a:extLst/>
        </p:spPr>
        <p:txBody>
          <a:bodyPr/>
          <a:lstStyle/>
          <a:p>
            <a:endParaRPr lang="zh-CN" altLang="en-US">
              <a:solidFill>
                <a:prstClr val="black"/>
              </a:solidFill>
            </a:endParaRPr>
          </a:p>
        </p:txBody>
      </p:sp>
      <p:sp>
        <p:nvSpPr>
          <p:cNvPr id="22536" name="PA_淘宝店chenying0907 8"/>
          <p:cNvSpPr>
            <a:spLocks noChangeArrowheads="1"/>
          </p:cNvSpPr>
          <p:nvPr>
            <p:custDataLst>
              <p:tags r:id="rId7"/>
            </p:custDataLst>
          </p:nvPr>
        </p:nvSpPr>
        <p:spPr bwMode="auto">
          <a:xfrm>
            <a:off x="6227475" y="2077819"/>
            <a:ext cx="387283" cy="385934"/>
          </a:xfrm>
          <a:prstGeom prst="ellipse">
            <a:avLst/>
          </a:prstGeom>
          <a:solidFill>
            <a:schemeClr val="accent1"/>
          </a:solidFill>
          <a:ln>
            <a:noFill/>
          </a:ln>
          <a:effectLst/>
        </p:spPr>
        <p:txBody>
          <a:bodyPr/>
          <a:lstStyle/>
          <a:p>
            <a:endParaRPr lang="zh-CN" altLang="en-US">
              <a:solidFill>
                <a:prstClr val="black"/>
              </a:solidFill>
            </a:endParaRPr>
          </a:p>
        </p:txBody>
      </p:sp>
      <p:sp>
        <p:nvSpPr>
          <p:cNvPr id="22564" name="PA_淘宝店chenying0907 36"/>
          <p:cNvSpPr>
            <a:spLocks noEditPoints="1"/>
          </p:cNvSpPr>
          <p:nvPr>
            <p:custDataLst>
              <p:tags r:id="rId8"/>
            </p:custDataLst>
          </p:nvPr>
        </p:nvSpPr>
        <p:spPr bwMode="auto">
          <a:xfrm>
            <a:off x="6308427" y="2158818"/>
            <a:ext cx="225386" cy="223936"/>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nvGrpSpPr>
          <p:cNvPr id="2" name="PA_淘宝店chenying0907 2"/>
          <p:cNvGrpSpPr/>
          <p:nvPr>
            <p:custDataLst>
              <p:tags r:id="rId9"/>
            </p:custDataLst>
          </p:nvPr>
        </p:nvGrpSpPr>
        <p:grpSpPr>
          <a:xfrm>
            <a:off x="4470418" y="2465340"/>
            <a:ext cx="1491991" cy="1766083"/>
            <a:chOff x="4470400" y="2463800"/>
            <a:chExt cx="1492250" cy="1765300"/>
          </a:xfrm>
        </p:grpSpPr>
        <p:sp>
          <p:nvSpPr>
            <p:cNvPr id="22540" name="淘宝店chenying0907 12"/>
            <p:cNvSpPr>
              <a:spLocks noEditPoints="1"/>
            </p:cNvSpPr>
            <p:nvPr/>
          </p:nvSpPr>
          <p:spPr bwMode="auto">
            <a:xfrm>
              <a:off x="4470400" y="2463800"/>
              <a:ext cx="1492250" cy="1765300"/>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41" name="淘宝店chenying0907 13"/>
            <p:cNvSpPr>
              <a:spLocks/>
            </p:cNvSpPr>
            <p:nvPr/>
          </p:nvSpPr>
          <p:spPr bwMode="auto">
            <a:xfrm>
              <a:off x="4979988" y="2501900"/>
              <a:ext cx="458788" cy="733425"/>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42" name="淘宝店chenying0907 14"/>
            <p:cNvSpPr>
              <a:spLocks/>
            </p:cNvSpPr>
            <p:nvPr/>
          </p:nvSpPr>
          <p:spPr bwMode="auto">
            <a:xfrm>
              <a:off x="4830763" y="3235325"/>
              <a:ext cx="762000" cy="319087"/>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chemeClr val="accent1"/>
            </a:solidFill>
            <a:ln w="9525">
              <a:solidFill>
                <a:schemeClr val="accent1"/>
              </a:solidFill>
              <a:round/>
              <a:headEnd/>
              <a:tailEnd/>
            </a:ln>
            <a:extLst/>
          </p:spPr>
          <p:txBody>
            <a:bodyPr/>
            <a:lstStyle/>
            <a:p>
              <a:endParaRPr lang="zh-CN" altLang="en-US">
                <a:solidFill>
                  <a:prstClr val="black"/>
                </a:solidFill>
              </a:endParaRPr>
            </a:p>
          </p:txBody>
        </p:sp>
        <p:sp>
          <p:nvSpPr>
            <p:cNvPr id="22543" name="淘宝店chenying0907 15"/>
            <p:cNvSpPr>
              <a:spLocks/>
            </p:cNvSpPr>
            <p:nvPr/>
          </p:nvSpPr>
          <p:spPr bwMode="auto">
            <a:xfrm>
              <a:off x="4622800" y="3554413"/>
              <a:ext cx="1179513" cy="3175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accent2"/>
            </a:solidFill>
            <a:ln w="9525">
              <a:noFill/>
              <a:round/>
              <a:headEnd/>
              <a:tailEnd/>
            </a:ln>
            <a:extLst/>
          </p:spPr>
          <p:txBody>
            <a:bodyPr/>
            <a:lstStyle/>
            <a:p>
              <a:endParaRPr lang="zh-CN" altLang="en-US">
                <a:solidFill>
                  <a:prstClr val="black"/>
                </a:solidFill>
              </a:endParaRPr>
            </a:p>
          </p:txBody>
        </p:sp>
        <p:sp>
          <p:nvSpPr>
            <p:cNvPr id="22544" name="淘宝店chenying0907 16"/>
            <p:cNvSpPr>
              <a:spLocks/>
            </p:cNvSpPr>
            <p:nvPr/>
          </p:nvSpPr>
          <p:spPr bwMode="auto">
            <a:xfrm>
              <a:off x="4506913" y="3871913"/>
              <a:ext cx="1449388" cy="3175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chemeClr val="accent3"/>
            </a:solidFill>
            <a:ln w="9525">
              <a:noFill/>
              <a:round/>
              <a:headEnd/>
              <a:tailEnd/>
            </a:ln>
            <a:extLst/>
          </p:spPr>
          <p:txBody>
            <a:bodyPr/>
            <a:lstStyle/>
            <a:p>
              <a:endParaRPr lang="zh-CN" altLang="en-US">
                <a:solidFill>
                  <a:prstClr val="black"/>
                </a:solidFill>
              </a:endParaRPr>
            </a:p>
          </p:txBody>
        </p:sp>
      </p:grpSp>
      <p:sp>
        <p:nvSpPr>
          <p:cNvPr id="22545" name="PA_淘宝店chenying0907 17"/>
          <p:cNvSpPr>
            <a:spLocks noChangeArrowheads="1"/>
          </p:cNvSpPr>
          <p:nvPr>
            <p:custDataLst>
              <p:tags r:id="rId10"/>
            </p:custDataLst>
          </p:nvPr>
        </p:nvSpPr>
        <p:spPr bwMode="auto">
          <a:xfrm>
            <a:off x="5198956" y="2752808"/>
            <a:ext cx="111106" cy="109586"/>
          </a:xfrm>
          <a:prstGeom prst="ellipse">
            <a:avLst/>
          </a:prstGeom>
          <a:solidFill>
            <a:schemeClr val="accent4"/>
          </a:solidFill>
          <a:ln>
            <a:noFill/>
          </a:ln>
          <a:extLst/>
        </p:spPr>
        <p:txBody>
          <a:bodyPr/>
          <a:lstStyle/>
          <a:p>
            <a:endParaRPr lang="zh-CN" altLang="en-US">
              <a:solidFill>
                <a:prstClr val="black"/>
              </a:solidFill>
            </a:endParaRPr>
          </a:p>
        </p:txBody>
      </p:sp>
      <p:sp>
        <p:nvSpPr>
          <p:cNvPr id="22546" name="PA_淘宝店chenying0907 18"/>
          <p:cNvSpPr>
            <a:spLocks noChangeArrowheads="1"/>
          </p:cNvSpPr>
          <p:nvPr>
            <p:custDataLst>
              <p:tags r:id="rId11"/>
            </p:custDataLst>
          </p:nvPr>
        </p:nvSpPr>
        <p:spPr bwMode="auto">
          <a:xfrm>
            <a:off x="5049755" y="2255699"/>
            <a:ext cx="107931" cy="109586"/>
          </a:xfrm>
          <a:prstGeom prst="ellipse">
            <a:avLst/>
          </a:prstGeom>
          <a:solidFill>
            <a:schemeClr val="accent4"/>
          </a:solidFill>
          <a:ln>
            <a:noFill/>
          </a:ln>
          <a:extLst/>
        </p:spPr>
        <p:txBody>
          <a:bodyPr/>
          <a:lstStyle/>
          <a:p>
            <a:endParaRPr lang="zh-CN" altLang="en-US">
              <a:solidFill>
                <a:prstClr val="black"/>
              </a:solidFill>
            </a:endParaRPr>
          </a:p>
        </p:txBody>
      </p:sp>
      <p:sp>
        <p:nvSpPr>
          <p:cNvPr id="22547" name="PA_淘宝店chenying0907 19"/>
          <p:cNvSpPr>
            <a:spLocks noChangeArrowheads="1"/>
          </p:cNvSpPr>
          <p:nvPr>
            <p:custDataLst>
              <p:tags r:id="rId12"/>
            </p:custDataLst>
          </p:nvPr>
        </p:nvSpPr>
        <p:spPr bwMode="auto">
          <a:xfrm>
            <a:off x="5240222" y="2122289"/>
            <a:ext cx="76187" cy="74645"/>
          </a:xfrm>
          <a:prstGeom prst="ellipse">
            <a:avLst/>
          </a:prstGeom>
          <a:solidFill>
            <a:schemeClr val="accent4"/>
          </a:solidFill>
          <a:ln>
            <a:noFill/>
          </a:ln>
          <a:extLst/>
        </p:spPr>
        <p:txBody>
          <a:bodyPr/>
          <a:lstStyle/>
          <a:p>
            <a:endParaRPr lang="zh-CN" altLang="en-US">
              <a:solidFill>
                <a:prstClr val="black"/>
              </a:solidFill>
            </a:endParaRPr>
          </a:p>
        </p:txBody>
      </p:sp>
      <p:sp>
        <p:nvSpPr>
          <p:cNvPr id="22548" name="PA_淘宝店chenying0907 20"/>
          <p:cNvSpPr>
            <a:spLocks noChangeArrowheads="1"/>
          </p:cNvSpPr>
          <p:nvPr>
            <p:custDataLst>
              <p:tags r:id="rId13"/>
            </p:custDataLst>
          </p:nvPr>
        </p:nvSpPr>
        <p:spPr bwMode="auto">
          <a:xfrm>
            <a:off x="5118005" y="1996823"/>
            <a:ext cx="90472" cy="92115"/>
          </a:xfrm>
          <a:prstGeom prst="ellipse">
            <a:avLst/>
          </a:prstGeom>
          <a:solidFill>
            <a:schemeClr val="accent4"/>
          </a:solidFill>
          <a:ln>
            <a:noFill/>
          </a:ln>
          <a:extLst/>
        </p:spPr>
        <p:txBody>
          <a:bodyPr/>
          <a:lstStyle/>
          <a:p>
            <a:endParaRPr lang="zh-CN" altLang="en-US">
              <a:solidFill>
                <a:prstClr val="black"/>
              </a:solidFill>
            </a:endParaRPr>
          </a:p>
        </p:txBody>
      </p:sp>
      <p:sp>
        <p:nvSpPr>
          <p:cNvPr id="22549" name="PA_淘宝店chenying0907 21"/>
          <p:cNvSpPr>
            <a:spLocks noChangeArrowheads="1"/>
          </p:cNvSpPr>
          <p:nvPr>
            <p:custDataLst>
              <p:tags r:id="rId14"/>
            </p:custDataLst>
          </p:nvPr>
        </p:nvSpPr>
        <p:spPr bwMode="auto">
          <a:xfrm>
            <a:off x="5125942" y="2987862"/>
            <a:ext cx="65077" cy="65116"/>
          </a:xfrm>
          <a:prstGeom prst="ellipse">
            <a:avLst/>
          </a:prstGeom>
          <a:solidFill>
            <a:schemeClr val="accent4"/>
          </a:solidFill>
          <a:ln>
            <a:noFill/>
          </a:ln>
          <a:extLst/>
        </p:spPr>
        <p:txBody>
          <a:bodyPr/>
          <a:lstStyle/>
          <a:p>
            <a:endParaRPr lang="zh-CN" altLang="en-US">
              <a:solidFill>
                <a:prstClr val="black"/>
              </a:solidFill>
            </a:endParaRPr>
          </a:p>
        </p:txBody>
      </p:sp>
      <p:sp>
        <p:nvSpPr>
          <p:cNvPr id="22565" name="PA_淘宝店chenying0907 37"/>
          <p:cNvSpPr>
            <a:spLocks noEditPoints="1"/>
          </p:cNvSpPr>
          <p:nvPr>
            <p:custDataLst>
              <p:tags r:id="rId15"/>
            </p:custDataLst>
          </p:nvPr>
        </p:nvSpPr>
        <p:spPr bwMode="auto">
          <a:xfrm>
            <a:off x="5130703" y="3948723"/>
            <a:ext cx="165071" cy="165173"/>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66" name="PA_淘宝店chenying0907 38"/>
          <p:cNvSpPr>
            <a:spLocks noEditPoints="1"/>
          </p:cNvSpPr>
          <p:nvPr>
            <p:custDataLst>
              <p:tags r:id="rId16"/>
            </p:custDataLst>
          </p:nvPr>
        </p:nvSpPr>
        <p:spPr bwMode="auto">
          <a:xfrm>
            <a:off x="5129120" y="3634261"/>
            <a:ext cx="168246" cy="161997"/>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chemeClr val="bg1"/>
          </a:solidFill>
          <a:ln>
            <a:noFill/>
          </a:ln>
          <a:extLst/>
        </p:spPr>
        <p:txBody>
          <a:bodyPr/>
          <a:lstStyle/>
          <a:p>
            <a:endParaRPr lang="zh-CN" altLang="en-US">
              <a:solidFill>
                <a:prstClr val="black"/>
              </a:solidFill>
            </a:endParaRPr>
          </a:p>
        </p:txBody>
      </p:sp>
      <p:sp>
        <p:nvSpPr>
          <p:cNvPr id="22567" name="PA_淘宝店chenying0907 39"/>
          <p:cNvSpPr>
            <a:spLocks noEditPoints="1"/>
          </p:cNvSpPr>
          <p:nvPr>
            <p:custDataLst>
              <p:tags r:id="rId17"/>
            </p:custDataLst>
          </p:nvPr>
        </p:nvSpPr>
        <p:spPr bwMode="auto">
          <a:xfrm>
            <a:off x="5129120" y="3310267"/>
            <a:ext cx="168246" cy="168350"/>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33" name="PA_淘宝店chenying0907 5"/>
          <p:cNvSpPr>
            <a:spLocks noChangeArrowheads="1"/>
          </p:cNvSpPr>
          <p:nvPr>
            <p:custDataLst>
              <p:tags r:id="rId18"/>
            </p:custDataLst>
          </p:nvPr>
        </p:nvSpPr>
        <p:spPr bwMode="auto">
          <a:xfrm>
            <a:off x="2556225" y="2122290"/>
            <a:ext cx="387283" cy="385934"/>
          </a:xfrm>
          <a:prstGeom prst="ellipse">
            <a:avLst/>
          </a:prstGeom>
          <a:solidFill>
            <a:schemeClr val="accent1"/>
          </a:solidFill>
          <a:ln>
            <a:noFill/>
          </a:ln>
          <a:effectLst/>
        </p:spPr>
        <p:txBody>
          <a:bodyPr/>
          <a:lstStyle/>
          <a:p>
            <a:endParaRPr lang="zh-CN" altLang="en-US">
              <a:solidFill>
                <a:prstClr val="black"/>
              </a:solidFill>
            </a:endParaRPr>
          </a:p>
        </p:txBody>
      </p:sp>
      <p:sp>
        <p:nvSpPr>
          <p:cNvPr id="22568" name="PA_淘宝店chenying0907 40"/>
          <p:cNvSpPr>
            <a:spLocks noEditPoints="1"/>
          </p:cNvSpPr>
          <p:nvPr>
            <p:custDataLst>
              <p:tags r:id="rId19"/>
            </p:custDataLst>
          </p:nvPr>
        </p:nvSpPr>
        <p:spPr bwMode="auto">
          <a:xfrm>
            <a:off x="2630828" y="2219171"/>
            <a:ext cx="236496" cy="192172"/>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35" name="PA_淘宝店chenying0907 7"/>
          <p:cNvSpPr>
            <a:spLocks noChangeArrowheads="1"/>
          </p:cNvSpPr>
          <p:nvPr>
            <p:custDataLst>
              <p:tags r:id="rId20"/>
            </p:custDataLst>
          </p:nvPr>
        </p:nvSpPr>
        <p:spPr bwMode="auto">
          <a:xfrm>
            <a:off x="2556225" y="3645378"/>
            <a:ext cx="387283" cy="385933"/>
          </a:xfrm>
          <a:prstGeom prst="ellipse">
            <a:avLst/>
          </a:prstGeom>
          <a:solidFill>
            <a:schemeClr val="accent3"/>
          </a:solidFill>
          <a:ln>
            <a:noFill/>
          </a:ln>
          <a:effectLst/>
        </p:spPr>
        <p:txBody>
          <a:bodyPr/>
          <a:lstStyle/>
          <a:p>
            <a:endParaRPr lang="zh-CN" altLang="en-US">
              <a:solidFill>
                <a:prstClr val="black"/>
              </a:solidFill>
            </a:endParaRPr>
          </a:p>
        </p:txBody>
      </p:sp>
      <p:sp>
        <p:nvSpPr>
          <p:cNvPr id="22569" name="PA_淘宝店chenying0907 41"/>
          <p:cNvSpPr>
            <a:spLocks noEditPoints="1"/>
          </p:cNvSpPr>
          <p:nvPr>
            <p:custDataLst>
              <p:tags r:id="rId21"/>
            </p:custDataLst>
          </p:nvPr>
        </p:nvSpPr>
        <p:spPr bwMode="auto">
          <a:xfrm>
            <a:off x="2648288" y="3718435"/>
            <a:ext cx="193641" cy="231879"/>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nvGrpSpPr>
          <p:cNvPr id="3" name="PA_淘宝店chenying0907 3"/>
          <p:cNvGrpSpPr/>
          <p:nvPr>
            <p:custDataLst>
              <p:tags r:id="rId22"/>
            </p:custDataLst>
          </p:nvPr>
        </p:nvGrpSpPr>
        <p:grpSpPr>
          <a:xfrm>
            <a:off x="3203813" y="2131819"/>
            <a:ext cx="1784040" cy="2112312"/>
            <a:chOff x="3203575" y="2130425"/>
            <a:chExt cx="1784350" cy="2111375"/>
          </a:xfrm>
        </p:grpSpPr>
        <p:sp>
          <p:nvSpPr>
            <p:cNvPr id="22551" name="淘宝店chenying0907 23"/>
            <p:cNvSpPr>
              <a:spLocks noEditPoints="1"/>
            </p:cNvSpPr>
            <p:nvPr/>
          </p:nvSpPr>
          <p:spPr bwMode="auto">
            <a:xfrm>
              <a:off x="3203575" y="2130425"/>
              <a:ext cx="1784350" cy="2111375"/>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52" name="淘宝店chenying0907 24"/>
            <p:cNvSpPr>
              <a:spLocks/>
            </p:cNvSpPr>
            <p:nvPr/>
          </p:nvSpPr>
          <p:spPr bwMode="auto">
            <a:xfrm>
              <a:off x="3813175" y="2176463"/>
              <a:ext cx="549275" cy="876300"/>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53" name="淘宝店chenying0907 25"/>
            <p:cNvSpPr>
              <a:spLocks/>
            </p:cNvSpPr>
            <p:nvPr/>
          </p:nvSpPr>
          <p:spPr bwMode="auto">
            <a:xfrm>
              <a:off x="3633788" y="3052763"/>
              <a:ext cx="912813" cy="38100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chemeClr val="accent1"/>
            </a:solidFill>
            <a:ln w="9525">
              <a:solidFill>
                <a:schemeClr val="accent1"/>
              </a:solidFill>
              <a:round/>
              <a:headEnd/>
              <a:tailEnd/>
            </a:ln>
            <a:extLst/>
          </p:spPr>
          <p:txBody>
            <a:bodyPr/>
            <a:lstStyle/>
            <a:p>
              <a:endParaRPr lang="zh-CN" altLang="en-US">
                <a:solidFill>
                  <a:prstClr val="black"/>
                </a:solidFill>
              </a:endParaRPr>
            </a:p>
          </p:txBody>
        </p:sp>
        <p:sp>
          <p:nvSpPr>
            <p:cNvPr id="22554" name="淘宝店chenying0907 26"/>
            <p:cNvSpPr>
              <a:spLocks/>
            </p:cNvSpPr>
            <p:nvPr/>
          </p:nvSpPr>
          <p:spPr bwMode="auto">
            <a:xfrm>
              <a:off x="3386138" y="3433763"/>
              <a:ext cx="1409700" cy="38100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accent2"/>
            </a:solidFill>
            <a:ln w="9525">
              <a:noFill/>
              <a:round/>
              <a:headEnd/>
              <a:tailEnd/>
            </a:ln>
            <a:extLst/>
          </p:spPr>
          <p:txBody>
            <a:bodyPr/>
            <a:lstStyle/>
            <a:p>
              <a:endParaRPr lang="zh-CN" altLang="en-US">
                <a:solidFill>
                  <a:prstClr val="black"/>
                </a:solidFill>
              </a:endParaRPr>
            </a:p>
          </p:txBody>
        </p:sp>
        <p:sp>
          <p:nvSpPr>
            <p:cNvPr id="22555" name="淘宝店chenying0907 27"/>
            <p:cNvSpPr>
              <a:spLocks/>
            </p:cNvSpPr>
            <p:nvPr/>
          </p:nvSpPr>
          <p:spPr bwMode="auto">
            <a:xfrm>
              <a:off x="3246438" y="3814763"/>
              <a:ext cx="1735138" cy="379413"/>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chemeClr val="accent3"/>
            </a:solidFill>
            <a:ln w="9525">
              <a:noFill/>
              <a:round/>
              <a:headEnd/>
              <a:tailEnd/>
            </a:ln>
            <a:extLst/>
          </p:spPr>
          <p:txBody>
            <a:bodyPr/>
            <a:lstStyle/>
            <a:p>
              <a:endParaRPr lang="zh-CN" altLang="en-US">
                <a:solidFill>
                  <a:prstClr val="black"/>
                </a:solidFill>
              </a:endParaRPr>
            </a:p>
          </p:txBody>
        </p:sp>
      </p:grpSp>
      <p:sp>
        <p:nvSpPr>
          <p:cNvPr id="22556" name="PA_淘宝店chenying0907 28"/>
          <p:cNvSpPr>
            <a:spLocks noChangeArrowheads="1"/>
          </p:cNvSpPr>
          <p:nvPr>
            <p:custDataLst>
              <p:tags r:id="rId23"/>
            </p:custDataLst>
          </p:nvPr>
        </p:nvSpPr>
        <p:spPr bwMode="auto">
          <a:xfrm>
            <a:off x="4075203" y="2476460"/>
            <a:ext cx="131740" cy="130232"/>
          </a:xfrm>
          <a:prstGeom prst="ellipse">
            <a:avLst/>
          </a:prstGeom>
          <a:solidFill>
            <a:schemeClr val="accent4"/>
          </a:solidFill>
          <a:ln>
            <a:noFill/>
          </a:ln>
          <a:extLst/>
        </p:spPr>
        <p:txBody>
          <a:bodyPr/>
          <a:lstStyle/>
          <a:p>
            <a:endParaRPr lang="zh-CN" altLang="en-US">
              <a:solidFill>
                <a:prstClr val="black"/>
              </a:solidFill>
            </a:endParaRPr>
          </a:p>
        </p:txBody>
      </p:sp>
      <p:sp>
        <p:nvSpPr>
          <p:cNvPr id="22557" name="PA_淘宝店chenying0907 29"/>
          <p:cNvSpPr>
            <a:spLocks noChangeArrowheads="1"/>
          </p:cNvSpPr>
          <p:nvPr>
            <p:custDataLst>
              <p:tags r:id="rId24"/>
            </p:custDataLst>
          </p:nvPr>
        </p:nvSpPr>
        <p:spPr bwMode="auto">
          <a:xfrm>
            <a:off x="3894259" y="1882472"/>
            <a:ext cx="131740" cy="130232"/>
          </a:xfrm>
          <a:prstGeom prst="ellipse">
            <a:avLst/>
          </a:prstGeom>
          <a:solidFill>
            <a:schemeClr val="accent4"/>
          </a:solidFill>
          <a:ln>
            <a:noFill/>
          </a:ln>
          <a:extLst/>
        </p:spPr>
        <p:txBody>
          <a:bodyPr/>
          <a:lstStyle/>
          <a:p>
            <a:endParaRPr lang="zh-CN" altLang="en-US">
              <a:solidFill>
                <a:prstClr val="black"/>
              </a:solidFill>
            </a:endParaRPr>
          </a:p>
        </p:txBody>
      </p:sp>
      <p:sp>
        <p:nvSpPr>
          <p:cNvPr id="22558" name="PA_淘宝店chenying0907 30"/>
          <p:cNvSpPr>
            <a:spLocks noChangeArrowheads="1"/>
          </p:cNvSpPr>
          <p:nvPr>
            <p:custDataLst>
              <p:tags r:id="rId25"/>
            </p:custDataLst>
          </p:nvPr>
        </p:nvSpPr>
        <p:spPr bwMode="auto">
          <a:xfrm>
            <a:off x="4125991" y="1722060"/>
            <a:ext cx="90472" cy="88939"/>
          </a:xfrm>
          <a:prstGeom prst="ellipse">
            <a:avLst/>
          </a:prstGeom>
          <a:solidFill>
            <a:schemeClr val="accent4"/>
          </a:solidFill>
          <a:ln>
            <a:noFill/>
          </a:ln>
          <a:extLst/>
        </p:spPr>
        <p:txBody>
          <a:bodyPr/>
          <a:lstStyle/>
          <a:p>
            <a:endParaRPr lang="zh-CN" altLang="en-US">
              <a:solidFill>
                <a:prstClr val="black"/>
              </a:solidFill>
            </a:endParaRPr>
          </a:p>
        </p:txBody>
      </p:sp>
      <p:sp>
        <p:nvSpPr>
          <p:cNvPr id="22559" name="PA_淘宝店chenying0907 31"/>
          <p:cNvSpPr>
            <a:spLocks noChangeArrowheads="1"/>
          </p:cNvSpPr>
          <p:nvPr>
            <p:custDataLst>
              <p:tags r:id="rId26"/>
            </p:custDataLst>
          </p:nvPr>
        </p:nvSpPr>
        <p:spPr bwMode="auto">
          <a:xfrm>
            <a:off x="3976791" y="1572769"/>
            <a:ext cx="109519" cy="109587"/>
          </a:xfrm>
          <a:prstGeom prst="ellipse">
            <a:avLst/>
          </a:prstGeom>
          <a:solidFill>
            <a:schemeClr val="accent4"/>
          </a:solidFill>
          <a:ln>
            <a:noFill/>
          </a:ln>
          <a:extLst/>
        </p:spPr>
        <p:txBody>
          <a:bodyPr/>
          <a:lstStyle/>
          <a:p>
            <a:endParaRPr lang="zh-CN" altLang="en-US">
              <a:solidFill>
                <a:prstClr val="black"/>
              </a:solidFill>
            </a:endParaRPr>
          </a:p>
        </p:txBody>
      </p:sp>
      <p:sp>
        <p:nvSpPr>
          <p:cNvPr id="22560" name="PA_淘宝店chenying0907 32"/>
          <p:cNvSpPr>
            <a:spLocks noChangeArrowheads="1"/>
          </p:cNvSpPr>
          <p:nvPr>
            <p:custDataLst>
              <p:tags r:id="rId27"/>
            </p:custDataLst>
          </p:nvPr>
        </p:nvSpPr>
        <p:spPr bwMode="auto">
          <a:xfrm>
            <a:off x="3986317" y="2757570"/>
            <a:ext cx="79361" cy="79410"/>
          </a:xfrm>
          <a:prstGeom prst="ellipse">
            <a:avLst/>
          </a:prstGeom>
          <a:solidFill>
            <a:schemeClr val="accent4"/>
          </a:solidFill>
          <a:ln>
            <a:noFill/>
          </a:ln>
          <a:extLst/>
        </p:spPr>
        <p:txBody>
          <a:bodyPr/>
          <a:lstStyle/>
          <a:p>
            <a:endParaRPr lang="zh-CN" altLang="en-US">
              <a:solidFill>
                <a:prstClr val="black"/>
              </a:solidFill>
            </a:endParaRPr>
          </a:p>
        </p:txBody>
      </p:sp>
      <p:sp>
        <p:nvSpPr>
          <p:cNvPr id="22570" name="PA_淘宝店chenying0907 42"/>
          <p:cNvSpPr>
            <a:spLocks noEditPoints="1"/>
          </p:cNvSpPr>
          <p:nvPr>
            <p:custDataLst>
              <p:tags r:id="rId28"/>
            </p:custDataLst>
          </p:nvPr>
        </p:nvSpPr>
        <p:spPr bwMode="auto">
          <a:xfrm>
            <a:off x="4013297" y="3546908"/>
            <a:ext cx="190467" cy="15405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chemeClr val="bg1"/>
          </a:solidFill>
          <a:ln>
            <a:noFill/>
          </a:ln>
          <a:extLst/>
        </p:spPr>
        <p:txBody>
          <a:bodyPr/>
          <a:lstStyle/>
          <a:p>
            <a:endParaRPr lang="zh-CN" altLang="en-US">
              <a:solidFill>
                <a:prstClr val="black"/>
              </a:solidFill>
            </a:endParaRPr>
          </a:p>
        </p:txBody>
      </p:sp>
      <p:sp>
        <p:nvSpPr>
          <p:cNvPr id="22571" name="PA_淘宝店chenying0907 43"/>
          <p:cNvSpPr>
            <a:spLocks noEditPoints="1"/>
          </p:cNvSpPr>
          <p:nvPr>
            <p:custDataLst>
              <p:tags r:id="rId29"/>
            </p:custDataLst>
          </p:nvPr>
        </p:nvSpPr>
        <p:spPr bwMode="auto">
          <a:xfrm>
            <a:off x="4008539" y="3156212"/>
            <a:ext cx="199990" cy="161997"/>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72" name="PA_淘宝店chenying0907 44"/>
          <p:cNvSpPr>
            <a:spLocks noEditPoints="1"/>
          </p:cNvSpPr>
          <p:nvPr>
            <p:custDataLst>
              <p:tags r:id="rId30"/>
            </p:custDataLst>
          </p:nvPr>
        </p:nvSpPr>
        <p:spPr bwMode="auto">
          <a:xfrm>
            <a:off x="4022824" y="3893137"/>
            <a:ext cx="161897" cy="196938"/>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22573" name="PA_淘宝店chenying0907 45"/>
          <p:cNvSpPr>
            <a:spLocks noChangeArrowheads="1"/>
          </p:cNvSpPr>
          <p:nvPr>
            <p:custDataLst>
              <p:tags r:id="rId31"/>
            </p:custDataLst>
          </p:nvPr>
        </p:nvSpPr>
        <p:spPr bwMode="auto">
          <a:xfrm>
            <a:off x="6722690" y="2201370"/>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574" name="PA_淘宝店chenying0907 46"/>
          <p:cNvSpPr>
            <a:spLocks noChangeArrowheads="1"/>
          </p:cNvSpPr>
          <p:nvPr>
            <p:custDataLst>
              <p:tags r:id="rId32"/>
            </p:custDataLst>
          </p:nvPr>
        </p:nvSpPr>
        <p:spPr bwMode="auto">
          <a:xfrm>
            <a:off x="6722690" y="2931944"/>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575" name="PA_淘宝店chenying0907 47"/>
          <p:cNvSpPr>
            <a:spLocks noChangeArrowheads="1"/>
          </p:cNvSpPr>
          <p:nvPr>
            <p:custDataLst>
              <p:tags r:id="rId33"/>
            </p:custDataLst>
          </p:nvPr>
        </p:nvSpPr>
        <p:spPr bwMode="auto">
          <a:xfrm>
            <a:off x="6722690" y="3694282"/>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576" name="PA_淘宝店chenying0907 48"/>
          <p:cNvSpPr>
            <a:spLocks noChangeArrowheads="1"/>
          </p:cNvSpPr>
          <p:nvPr>
            <p:custDataLst>
              <p:tags r:id="rId34"/>
            </p:custDataLst>
          </p:nvPr>
        </p:nvSpPr>
        <p:spPr bwMode="auto">
          <a:xfrm>
            <a:off x="356332" y="2176570"/>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577" name="PA_淘宝店chenying0907 49"/>
          <p:cNvSpPr>
            <a:spLocks noChangeArrowheads="1"/>
          </p:cNvSpPr>
          <p:nvPr>
            <p:custDataLst>
              <p:tags r:id="rId35"/>
            </p:custDataLst>
          </p:nvPr>
        </p:nvSpPr>
        <p:spPr bwMode="auto">
          <a:xfrm>
            <a:off x="356332" y="2907145"/>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578" name="PA_淘宝店chenying0907 50"/>
          <p:cNvSpPr>
            <a:spLocks noChangeArrowheads="1"/>
          </p:cNvSpPr>
          <p:nvPr>
            <p:custDataLst>
              <p:tags r:id="rId36"/>
            </p:custDataLst>
          </p:nvPr>
        </p:nvSpPr>
        <p:spPr bwMode="auto">
          <a:xfrm>
            <a:off x="356332" y="3669482"/>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8765578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fade">
                                      <p:cBhvr>
                                        <p:cTn id="7" dur="500"/>
                                        <p:tgtEl>
                                          <p:spTgt spid="2253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2565"/>
                                        </p:tgtEl>
                                        <p:attrNameLst>
                                          <p:attrName>style.visibility</p:attrName>
                                        </p:attrNameLst>
                                      </p:cBhvr>
                                      <p:to>
                                        <p:strVal val="visible"/>
                                      </p:to>
                                    </p:set>
                                    <p:animEffect transition="in" filter="fade">
                                      <p:cBhvr>
                                        <p:cTn id="10" dur="500"/>
                                        <p:tgtEl>
                                          <p:spTgt spid="22565"/>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22566"/>
                                        </p:tgtEl>
                                        <p:attrNameLst>
                                          <p:attrName>style.visibility</p:attrName>
                                        </p:attrNameLst>
                                      </p:cBhvr>
                                      <p:to>
                                        <p:strVal val="visible"/>
                                      </p:to>
                                    </p:set>
                                    <p:animEffect transition="in" filter="fade">
                                      <p:cBhvr>
                                        <p:cTn id="13" dur="500"/>
                                        <p:tgtEl>
                                          <p:spTgt spid="2256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2561"/>
                                        </p:tgtEl>
                                        <p:attrNameLst>
                                          <p:attrName>style.visibility</p:attrName>
                                        </p:attrNameLst>
                                      </p:cBhvr>
                                      <p:to>
                                        <p:strVal val="visible"/>
                                      </p:to>
                                    </p:set>
                                    <p:animEffect transition="in" filter="fade">
                                      <p:cBhvr>
                                        <p:cTn id="16" dur="500"/>
                                        <p:tgtEl>
                                          <p:spTgt spid="2256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22538"/>
                                        </p:tgtEl>
                                        <p:attrNameLst>
                                          <p:attrName>style.visibility</p:attrName>
                                        </p:attrNameLst>
                                      </p:cBhvr>
                                      <p:to>
                                        <p:strVal val="visible"/>
                                      </p:to>
                                    </p:set>
                                    <p:animEffect transition="in" filter="fade">
                                      <p:cBhvr>
                                        <p:cTn id="19" dur="500"/>
                                        <p:tgtEl>
                                          <p:spTgt spid="22538"/>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22562"/>
                                        </p:tgtEl>
                                        <p:attrNameLst>
                                          <p:attrName>style.visibility</p:attrName>
                                        </p:attrNameLst>
                                      </p:cBhvr>
                                      <p:to>
                                        <p:strVal val="visible"/>
                                      </p:to>
                                    </p:set>
                                    <p:animEffect transition="in" filter="fade">
                                      <p:cBhvr>
                                        <p:cTn id="22" dur="500"/>
                                        <p:tgtEl>
                                          <p:spTgt spid="22562"/>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22537"/>
                                        </p:tgtEl>
                                        <p:attrNameLst>
                                          <p:attrName>style.visibility</p:attrName>
                                        </p:attrNameLst>
                                      </p:cBhvr>
                                      <p:to>
                                        <p:strVal val="visible"/>
                                      </p:to>
                                    </p:set>
                                    <p:animEffect transition="in" filter="fade">
                                      <p:cBhvr>
                                        <p:cTn id="25" dur="500"/>
                                        <p:tgtEl>
                                          <p:spTgt spid="22537"/>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22563"/>
                                        </p:tgtEl>
                                        <p:attrNameLst>
                                          <p:attrName>style.visibility</p:attrName>
                                        </p:attrNameLst>
                                      </p:cBhvr>
                                      <p:to>
                                        <p:strVal val="visible"/>
                                      </p:to>
                                    </p:set>
                                    <p:animEffect transition="in" filter="fade">
                                      <p:cBhvr>
                                        <p:cTn id="28" dur="500"/>
                                        <p:tgtEl>
                                          <p:spTgt spid="22563"/>
                                        </p:tgtEl>
                                      </p:cBhvr>
                                    </p:animEffect>
                                  </p:childTnLst>
                                </p:cTn>
                              </p:par>
                              <p:par>
                                <p:cTn id="29" presetID="10" presetClass="entr" presetSubtype="0" fill="hold" grpId="0" nodeType="withEffect">
                                  <p:stCondLst>
                                    <p:cond delay="1800"/>
                                  </p:stCondLst>
                                  <p:childTnLst>
                                    <p:set>
                                      <p:cBhvr>
                                        <p:cTn id="30" dur="1" fill="hold">
                                          <p:stCondLst>
                                            <p:cond delay="0"/>
                                          </p:stCondLst>
                                        </p:cTn>
                                        <p:tgtEl>
                                          <p:spTgt spid="22536"/>
                                        </p:tgtEl>
                                        <p:attrNameLst>
                                          <p:attrName>style.visibility</p:attrName>
                                        </p:attrNameLst>
                                      </p:cBhvr>
                                      <p:to>
                                        <p:strVal val="visible"/>
                                      </p:to>
                                    </p:set>
                                    <p:animEffect transition="in" filter="fade">
                                      <p:cBhvr>
                                        <p:cTn id="31" dur="500"/>
                                        <p:tgtEl>
                                          <p:spTgt spid="22536"/>
                                        </p:tgtEl>
                                      </p:cBhvr>
                                    </p:animEffect>
                                  </p:childTnLst>
                                </p:cTn>
                              </p:par>
                              <p:par>
                                <p:cTn id="32" presetID="10" presetClass="entr" presetSubtype="0" fill="hold" grpId="0" nodeType="withEffect">
                                  <p:stCondLst>
                                    <p:cond delay="2100"/>
                                  </p:stCondLst>
                                  <p:childTnLst>
                                    <p:set>
                                      <p:cBhvr>
                                        <p:cTn id="33" dur="1" fill="hold">
                                          <p:stCondLst>
                                            <p:cond delay="0"/>
                                          </p:stCondLst>
                                        </p:cTn>
                                        <p:tgtEl>
                                          <p:spTgt spid="22564"/>
                                        </p:tgtEl>
                                        <p:attrNameLst>
                                          <p:attrName>style.visibility</p:attrName>
                                        </p:attrNameLst>
                                      </p:cBhvr>
                                      <p:to>
                                        <p:strVal val="visible"/>
                                      </p:to>
                                    </p:set>
                                    <p:animEffect transition="in" filter="fade">
                                      <p:cBhvr>
                                        <p:cTn id="34" dur="500"/>
                                        <p:tgtEl>
                                          <p:spTgt spid="22564"/>
                                        </p:tgtEl>
                                      </p:cBhvr>
                                    </p:animEffect>
                                  </p:childTnLst>
                                </p:cTn>
                              </p:par>
                              <p:par>
                                <p:cTn id="35" presetID="10" presetClass="entr" presetSubtype="0" fill="hold" nodeType="withEffect">
                                  <p:stCondLst>
                                    <p:cond delay="24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10" presetClass="entr" presetSubtype="0" fill="hold" grpId="0" nodeType="withEffect">
                                  <p:stCondLst>
                                    <p:cond delay="2700"/>
                                  </p:stCondLst>
                                  <p:childTnLst>
                                    <p:set>
                                      <p:cBhvr>
                                        <p:cTn id="39" dur="1" fill="hold">
                                          <p:stCondLst>
                                            <p:cond delay="0"/>
                                          </p:stCondLst>
                                        </p:cTn>
                                        <p:tgtEl>
                                          <p:spTgt spid="22545"/>
                                        </p:tgtEl>
                                        <p:attrNameLst>
                                          <p:attrName>style.visibility</p:attrName>
                                        </p:attrNameLst>
                                      </p:cBhvr>
                                      <p:to>
                                        <p:strVal val="visible"/>
                                      </p:to>
                                    </p:set>
                                    <p:animEffect transition="in" filter="fade">
                                      <p:cBhvr>
                                        <p:cTn id="40" dur="500"/>
                                        <p:tgtEl>
                                          <p:spTgt spid="22545"/>
                                        </p:tgtEl>
                                      </p:cBhvr>
                                    </p:animEffect>
                                  </p:childTnLst>
                                </p:cTn>
                              </p:par>
                              <p:par>
                                <p:cTn id="41" presetID="10" presetClass="entr" presetSubtype="0" fill="hold" grpId="0" nodeType="withEffect">
                                  <p:stCondLst>
                                    <p:cond delay="3000"/>
                                  </p:stCondLst>
                                  <p:childTnLst>
                                    <p:set>
                                      <p:cBhvr>
                                        <p:cTn id="42" dur="1" fill="hold">
                                          <p:stCondLst>
                                            <p:cond delay="0"/>
                                          </p:stCondLst>
                                        </p:cTn>
                                        <p:tgtEl>
                                          <p:spTgt spid="22546"/>
                                        </p:tgtEl>
                                        <p:attrNameLst>
                                          <p:attrName>style.visibility</p:attrName>
                                        </p:attrNameLst>
                                      </p:cBhvr>
                                      <p:to>
                                        <p:strVal val="visible"/>
                                      </p:to>
                                    </p:set>
                                    <p:animEffect transition="in" filter="fade">
                                      <p:cBhvr>
                                        <p:cTn id="43" dur="500"/>
                                        <p:tgtEl>
                                          <p:spTgt spid="22546"/>
                                        </p:tgtEl>
                                      </p:cBhvr>
                                    </p:animEffect>
                                  </p:childTnLst>
                                </p:cTn>
                              </p:par>
                              <p:par>
                                <p:cTn id="44" presetID="10" presetClass="entr" presetSubtype="0" fill="hold" grpId="0" nodeType="withEffect">
                                  <p:stCondLst>
                                    <p:cond delay="3300"/>
                                  </p:stCondLst>
                                  <p:childTnLst>
                                    <p:set>
                                      <p:cBhvr>
                                        <p:cTn id="45" dur="1" fill="hold">
                                          <p:stCondLst>
                                            <p:cond delay="0"/>
                                          </p:stCondLst>
                                        </p:cTn>
                                        <p:tgtEl>
                                          <p:spTgt spid="22547"/>
                                        </p:tgtEl>
                                        <p:attrNameLst>
                                          <p:attrName>style.visibility</p:attrName>
                                        </p:attrNameLst>
                                      </p:cBhvr>
                                      <p:to>
                                        <p:strVal val="visible"/>
                                      </p:to>
                                    </p:set>
                                    <p:animEffect transition="in" filter="fade">
                                      <p:cBhvr>
                                        <p:cTn id="46" dur="500"/>
                                        <p:tgtEl>
                                          <p:spTgt spid="22547"/>
                                        </p:tgtEl>
                                      </p:cBhvr>
                                    </p:animEffect>
                                  </p:childTnLst>
                                </p:cTn>
                              </p:par>
                              <p:par>
                                <p:cTn id="47" presetID="10" presetClass="entr" presetSubtype="0" fill="hold" grpId="0" nodeType="withEffect">
                                  <p:stCondLst>
                                    <p:cond delay="3600"/>
                                  </p:stCondLst>
                                  <p:childTnLst>
                                    <p:set>
                                      <p:cBhvr>
                                        <p:cTn id="48" dur="1" fill="hold">
                                          <p:stCondLst>
                                            <p:cond delay="0"/>
                                          </p:stCondLst>
                                        </p:cTn>
                                        <p:tgtEl>
                                          <p:spTgt spid="22548"/>
                                        </p:tgtEl>
                                        <p:attrNameLst>
                                          <p:attrName>style.visibility</p:attrName>
                                        </p:attrNameLst>
                                      </p:cBhvr>
                                      <p:to>
                                        <p:strVal val="visible"/>
                                      </p:to>
                                    </p:set>
                                    <p:animEffect transition="in" filter="fade">
                                      <p:cBhvr>
                                        <p:cTn id="49" dur="500"/>
                                        <p:tgtEl>
                                          <p:spTgt spid="22548"/>
                                        </p:tgtEl>
                                      </p:cBhvr>
                                    </p:animEffect>
                                  </p:childTnLst>
                                </p:cTn>
                              </p:par>
                              <p:par>
                                <p:cTn id="50" presetID="10" presetClass="entr" presetSubtype="0" fill="hold" grpId="0" nodeType="withEffect">
                                  <p:stCondLst>
                                    <p:cond delay="3900"/>
                                  </p:stCondLst>
                                  <p:childTnLst>
                                    <p:set>
                                      <p:cBhvr>
                                        <p:cTn id="51" dur="1" fill="hold">
                                          <p:stCondLst>
                                            <p:cond delay="0"/>
                                          </p:stCondLst>
                                        </p:cTn>
                                        <p:tgtEl>
                                          <p:spTgt spid="22549"/>
                                        </p:tgtEl>
                                        <p:attrNameLst>
                                          <p:attrName>style.visibility</p:attrName>
                                        </p:attrNameLst>
                                      </p:cBhvr>
                                      <p:to>
                                        <p:strVal val="visible"/>
                                      </p:to>
                                    </p:set>
                                    <p:animEffect transition="in" filter="fade">
                                      <p:cBhvr>
                                        <p:cTn id="52" dur="500"/>
                                        <p:tgtEl>
                                          <p:spTgt spid="225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567"/>
                                        </p:tgtEl>
                                        <p:attrNameLst>
                                          <p:attrName>style.visibility</p:attrName>
                                        </p:attrNameLst>
                                      </p:cBhvr>
                                      <p:to>
                                        <p:strVal val="visible"/>
                                      </p:to>
                                    </p:set>
                                    <p:animEffect transition="in" filter="fade">
                                      <p:cBhvr>
                                        <p:cTn id="55" dur="500"/>
                                        <p:tgtEl>
                                          <p:spTgt spid="22567"/>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22533"/>
                                        </p:tgtEl>
                                        <p:attrNameLst>
                                          <p:attrName>style.visibility</p:attrName>
                                        </p:attrNameLst>
                                      </p:cBhvr>
                                      <p:to>
                                        <p:strVal val="visible"/>
                                      </p:to>
                                    </p:set>
                                    <p:animEffect transition="in" filter="fade">
                                      <p:cBhvr>
                                        <p:cTn id="58" dur="500"/>
                                        <p:tgtEl>
                                          <p:spTgt spid="22533"/>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22568"/>
                                        </p:tgtEl>
                                        <p:attrNameLst>
                                          <p:attrName>style.visibility</p:attrName>
                                        </p:attrNameLst>
                                      </p:cBhvr>
                                      <p:to>
                                        <p:strVal val="visible"/>
                                      </p:to>
                                    </p:set>
                                    <p:animEffect transition="in" filter="fade">
                                      <p:cBhvr>
                                        <p:cTn id="61" dur="500"/>
                                        <p:tgtEl>
                                          <p:spTgt spid="22568"/>
                                        </p:tgtEl>
                                      </p:cBhvr>
                                    </p:animEffect>
                                  </p:childTnLst>
                                </p:cTn>
                              </p:par>
                              <p:par>
                                <p:cTn id="62" presetID="10" presetClass="entr" presetSubtype="0" fill="hold" grpId="0" nodeType="withEffect">
                                  <p:stCondLst>
                                    <p:cond delay="900"/>
                                  </p:stCondLst>
                                  <p:childTnLst>
                                    <p:set>
                                      <p:cBhvr>
                                        <p:cTn id="63" dur="1" fill="hold">
                                          <p:stCondLst>
                                            <p:cond delay="0"/>
                                          </p:stCondLst>
                                        </p:cTn>
                                        <p:tgtEl>
                                          <p:spTgt spid="22535"/>
                                        </p:tgtEl>
                                        <p:attrNameLst>
                                          <p:attrName>style.visibility</p:attrName>
                                        </p:attrNameLst>
                                      </p:cBhvr>
                                      <p:to>
                                        <p:strVal val="visible"/>
                                      </p:to>
                                    </p:set>
                                    <p:animEffect transition="in" filter="fade">
                                      <p:cBhvr>
                                        <p:cTn id="64" dur="500"/>
                                        <p:tgtEl>
                                          <p:spTgt spid="22535"/>
                                        </p:tgtEl>
                                      </p:cBhvr>
                                    </p:animEffect>
                                  </p:childTnLst>
                                </p:cTn>
                              </p:par>
                              <p:par>
                                <p:cTn id="65" presetID="10" presetClass="entr" presetSubtype="0" fill="hold" grpId="0" nodeType="withEffect">
                                  <p:stCondLst>
                                    <p:cond delay="1200"/>
                                  </p:stCondLst>
                                  <p:childTnLst>
                                    <p:set>
                                      <p:cBhvr>
                                        <p:cTn id="66" dur="1" fill="hold">
                                          <p:stCondLst>
                                            <p:cond delay="0"/>
                                          </p:stCondLst>
                                        </p:cTn>
                                        <p:tgtEl>
                                          <p:spTgt spid="22569"/>
                                        </p:tgtEl>
                                        <p:attrNameLst>
                                          <p:attrName>style.visibility</p:attrName>
                                        </p:attrNameLst>
                                      </p:cBhvr>
                                      <p:to>
                                        <p:strVal val="visible"/>
                                      </p:to>
                                    </p:set>
                                    <p:animEffect transition="in" filter="fade">
                                      <p:cBhvr>
                                        <p:cTn id="67" dur="500"/>
                                        <p:tgtEl>
                                          <p:spTgt spid="22569"/>
                                        </p:tgtEl>
                                      </p:cBhvr>
                                    </p:animEffect>
                                  </p:childTnLst>
                                </p:cTn>
                              </p:par>
                              <p:par>
                                <p:cTn id="68" presetID="10" presetClass="entr" presetSubtype="0" fill="hold" nodeType="withEffect">
                                  <p:stCondLst>
                                    <p:cond delay="150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500"/>
                                        <p:tgtEl>
                                          <p:spTgt spid="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556"/>
                                        </p:tgtEl>
                                        <p:attrNameLst>
                                          <p:attrName>style.visibility</p:attrName>
                                        </p:attrNameLst>
                                      </p:cBhvr>
                                      <p:to>
                                        <p:strVal val="visible"/>
                                      </p:to>
                                    </p:set>
                                    <p:animEffect transition="in" filter="fade">
                                      <p:cBhvr>
                                        <p:cTn id="73" dur="500"/>
                                        <p:tgtEl>
                                          <p:spTgt spid="22556"/>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22557"/>
                                        </p:tgtEl>
                                        <p:attrNameLst>
                                          <p:attrName>style.visibility</p:attrName>
                                        </p:attrNameLst>
                                      </p:cBhvr>
                                      <p:to>
                                        <p:strVal val="visible"/>
                                      </p:to>
                                    </p:set>
                                    <p:animEffect transition="in" filter="fade">
                                      <p:cBhvr>
                                        <p:cTn id="76" dur="500"/>
                                        <p:tgtEl>
                                          <p:spTgt spid="2255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22558"/>
                                        </p:tgtEl>
                                        <p:attrNameLst>
                                          <p:attrName>style.visibility</p:attrName>
                                        </p:attrNameLst>
                                      </p:cBhvr>
                                      <p:to>
                                        <p:strVal val="visible"/>
                                      </p:to>
                                    </p:set>
                                    <p:animEffect transition="in" filter="fade">
                                      <p:cBhvr>
                                        <p:cTn id="79" dur="500"/>
                                        <p:tgtEl>
                                          <p:spTgt spid="22558"/>
                                        </p:tgtEl>
                                      </p:cBhvr>
                                    </p:animEffect>
                                  </p:childTnLst>
                                </p:cTn>
                              </p:par>
                              <p:par>
                                <p:cTn id="80" presetID="10" presetClass="entr" presetSubtype="0" fill="hold" grpId="0" nodeType="withEffect">
                                  <p:stCondLst>
                                    <p:cond delay="900"/>
                                  </p:stCondLst>
                                  <p:childTnLst>
                                    <p:set>
                                      <p:cBhvr>
                                        <p:cTn id="81" dur="1" fill="hold">
                                          <p:stCondLst>
                                            <p:cond delay="0"/>
                                          </p:stCondLst>
                                        </p:cTn>
                                        <p:tgtEl>
                                          <p:spTgt spid="22559"/>
                                        </p:tgtEl>
                                        <p:attrNameLst>
                                          <p:attrName>style.visibility</p:attrName>
                                        </p:attrNameLst>
                                      </p:cBhvr>
                                      <p:to>
                                        <p:strVal val="visible"/>
                                      </p:to>
                                    </p:set>
                                    <p:animEffect transition="in" filter="fade">
                                      <p:cBhvr>
                                        <p:cTn id="82" dur="500"/>
                                        <p:tgtEl>
                                          <p:spTgt spid="22559"/>
                                        </p:tgtEl>
                                      </p:cBhvr>
                                    </p:animEffect>
                                  </p:childTnLst>
                                </p:cTn>
                              </p:par>
                              <p:par>
                                <p:cTn id="83" presetID="10" presetClass="entr" presetSubtype="0" fill="hold" grpId="0" nodeType="withEffect">
                                  <p:stCondLst>
                                    <p:cond delay="1200"/>
                                  </p:stCondLst>
                                  <p:childTnLst>
                                    <p:set>
                                      <p:cBhvr>
                                        <p:cTn id="84" dur="1" fill="hold">
                                          <p:stCondLst>
                                            <p:cond delay="0"/>
                                          </p:stCondLst>
                                        </p:cTn>
                                        <p:tgtEl>
                                          <p:spTgt spid="22560"/>
                                        </p:tgtEl>
                                        <p:attrNameLst>
                                          <p:attrName>style.visibility</p:attrName>
                                        </p:attrNameLst>
                                      </p:cBhvr>
                                      <p:to>
                                        <p:strVal val="visible"/>
                                      </p:to>
                                    </p:set>
                                    <p:animEffect transition="in" filter="fade">
                                      <p:cBhvr>
                                        <p:cTn id="85" dur="500"/>
                                        <p:tgtEl>
                                          <p:spTgt spid="22560"/>
                                        </p:tgtEl>
                                      </p:cBhvr>
                                    </p:animEffect>
                                  </p:childTnLst>
                                </p:cTn>
                              </p:par>
                              <p:par>
                                <p:cTn id="86" presetID="10" presetClass="entr" presetSubtype="0" fill="hold" grpId="0" nodeType="withEffect">
                                  <p:stCondLst>
                                    <p:cond delay="1500"/>
                                  </p:stCondLst>
                                  <p:childTnLst>
                                    <p:set>
                                      <p:cBhvr>
                                        <p:cTn id="87" dur="1" fill="hold">
                                          <p:stCondLst>
                                            <p:cond delay="0"/>
                                          </p:stCondLst>
                                        </p:cTn>
                                        <p:tgtEl>
                                          <p:spTgt spid="22570"/>
                                        </p:tgtEl>
                                        <p:attrNameLst>
                                          <p:attrName>style.visibility</p:attrName>
                                        </p:attrNameLst>
                                      </p:cBhvr>
                                      <p:to>
                                        <p:strVal val="visible"/>
                                      </p:to>
                                    </p:set>
                                    <p:animEffect transition="in" filter="fade">
                                      <p:cBhvr>
                                        <p:cTn id="88" dur="500"/>
                                        <p:tgtEl>
                                          <p:spTgt spid="22570"/>
                                        </p:tgtEl>
                                      </p:cBhvr>
                                    </p:animEffect>
                                  </p:childTnLst>
                                </p:cTn>
                              </p:par>
                              <p:par>
                                <p:cTn id="89" presetID="10" presetClass="entr" presetSubtype="0" fill="hold" grpId="0" nodeType="withEffect">
                                  <p:stCondLst>
                                    <p:cond delay="1800"/>
                                  </p:stCondLst>
                                  <p:childTnLst>
                                    <p:set>
                                      <p:cBhvr>
                                        <p:cTn id="90" dur="1" fill="hold">
                                          <p:stCondLst>
                                            <p:cond delay="0"/>
                                          </p:stCondLst>
                                        </p:cTn>
                                        <p:tgtEl>
                                          <p:spTgt spid="22571"/>
                                        </p:tgtEl>
                                        <p:attrNameLst>
                                          <p:attrName>style.visibility</p:attrName>
                                        </p:attrNameLst>
                                      </p:cBhvr>
                                      <p:to>
                                        <p:strVal val="visible"/>
                                      </p:to>
                                    </p:set>
                                    <p:animEffect transition="in" filter="fade">
                                      <p:cBhvr>
                                        <p:cTn id="91" dur="500"/>
                                        <p:tgtEl>
                                          <p:spTgt spid="22571"/>
                                        </p:tgtEl>
                                      </p:cBhvr>
                                    </p:animEffect>
                                  </p:childTnLst>
                                </p:cTn>
                              </p:par>
                              <p:par>
                                <p:cTn id="92" presetID="10" presetClass="entr" presetSubtype="0" fill="hold" grpId="0" nodeType="withEffect">
                                  <p:stCondLst>
                                    <p:cond delay="2100"/>
                                  </p:stCondLst>
                                  <p:childTnLst>
                                    <p:set>
                                      <p:cBhvr>
                                        <p:cTn id="93" dur="1" fill="hold">
                                          <p:stCondLst>
                                            <p:cond delay="0"/>
                                          </p:stCondLst>
                                        </p:cTn>
                                        <p:tgtEl>
                                          <p:spTgt spid="22572"/>
                                        </p:tgtEl>
                                        <p:attrNameLst>
                                          <p:attrName>style.visibility</p:attrName>
                                        </p:attrNameLst>
                                      </p:cBhvr>
                                      <p:to>
                                        <p:strVal val="visible"/>
                                      </p:to>
                                    </p:set>
                                    <p:animEffect transition="in" filter="fade">
                                      <p:cBhvr>
                                        <p:cTn id="94" dur="500"/>
                                        <p:tgtEl>
                                          <p:spTgt spid="22572"/>
                                        </p:tgtEl>
                                      </p:cBhvr>
                                    </p:animEffect>
                                  </p:childTnLst>
                                </p:cTn>
                              </p:par>
                              <p:par>
                                <p:cTn id="95" presetID="10" presetClass="entr" presetSubtype="0" fill="hold" grpId="0" nodeType="withEffect">
                                  <p:stCondLst>
                                    <p:cond delay="2400"/>
                                  </p:stCondLst>
                                  <p:childTnLst>
                                    <p:set>
                                      <p:cBhvr>
                                        <p:cTn id="96" dur="1" fill="hold">
                                          <p:stCondLst>
                                            <p:cond delay="0"/>
                                          </p:stCondLst>
                                        </p:cTn>
                                        <p:tgtEl>
                                          <p:spTgt spid="22573"/>
                                        </p:tgtEl>
                                        <p:attrNameLst>
                                          <p:attrName>style.visibility</p:attrName>
                                        </p:attrNameLst>
                                      </p:cBhvr>
                                      <p:to>
                                        <p:strVal val="visible"/>
                                      </p:to>
                                    </p:set>
                                    <p:animEffect transition="in" filter="fade">
                                      <p:cBhvr>
                                        <p:cTn id="97" dur="500"/>
                                        <p:tgtEl>
                                          <p:spTgt spid="22573"/>
                                        </p:tgtEl>
                                      </p:cBhvr>
                                    </p:animEffect>
                                  </p:childTnLst>
                                </p:cTn>
                              </p:par>
                              <p:par>
                                <p:cTn id="98" presetID="10" presetClass="entr" presetSubtype="0" fill="hold" grpId="0" nodeType="withEffect">
                                  <p:stCondLst>
                                    <p:cond delay="2700"/>
                                  </p:stCondLst>
                                  <p:childTnLst>
                                    <p:set>
                                      <p:cBhvr>
                                        <p:cTn id="99" dur="1" fill="hold">
                                          <p:stCondLst>
                                            <p:cond delay="0"/>
                                          </p:stCondLst>
                                        </p:cTn>
                                        <p:tgtEl>
                                          <p:spTgt spid="22574"/>
                                        </p:tgtEl>
                                        <p:attrNameLst>
                                          <p:attrName>style.visibility</p:attrName>
                                        </p:attrNameLst>
                                      </p:cBhvr>
                                      <p:to>
                                        <p:strVal val="visible"/>
                                      </p:to>
                                    </p:set>
                                    <p:animEffect transition="in" filter="fade">
                                      <p:cBhvr>
                                        <p:cTn id="100" dur="500"/>
                                        <p:tgtEl>
                                          <p:spTgt spid="22574"/>
                                        </p:tgtEl>
                                      </p:cBhvr>
                                    </p:animEffect>
                                  </p:childTnLst>
                                </p:cTn>
                              </p:par>
                              <p:par>
                                <p:cTn id="101" presetID="10" presetClass="entr" presetSubtype="0" fill="hold" grpId="0" nodeType="withEffect">
                                  <p:stCondLst>
                                    <p:cond delay="3000"/>
                                  </p:stCondLst>
                                  <p:childTnLst>
                                    <p:set>
                                      <p:cBhvr>
                                        <p:cTn id="102" dur="1" fill="hold">
                                          <p:stCondLst>
                                            <p:cond delay="0"/>
                                          </p:stCondLst>
                                        </p:cTn>
                                        <p:tgtEl>
                                          <p:spTgt spid="22575"/>
                                        </p:tgtEl>
                                        <p:attrNameLst>
                                          <p:attrName>style.visibility</p:attrName>
                                        </p:attrNameLst>
                                      </p:cBhvr>
                                      <p:to>
                                        <p:strVal val="visible"/>
                                      </p:to>
                                    </p:set>
                                    <p:animEffect transition="in" filter="fade">
                                      <p:cBhvr>
                                        <p:cTn id="103" dur="500"/>
                                        <p:tgtEl>
                                          <p:spTgt spid="22575"/>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22576"/>
                                        </p:tgtEl>
                                        <p:attrNameLst>
                                          <p:attrName>style.visibility</p:attrName>
                                        </p:attrNameLst>
                                      </p:cBhvr>
                                      <p:to>
                                        <p:strVal val="visible"/>
                                      </p:to>
                                    </p:set>
                                    <p:animEffect transition="in" filter="fade">
                                      <p:cBhvr>
                                        <p:cTn id="106" dur="500"/>
                                        <p:tgtEl>
                                          <p:spTgt spid="22576"/>
                                        </p:tgtEl>
                                      </p:cBhvr>
                                    </p:animEffect>
                                  </p:childTnLst>
                                </p:cTn>
                              </p:par>
                              <p:par>
                                <p:cTn id="107" presetID="10" presetClass="entr" presetSubtype="0" fill="hold" grpId="0" nodeType="withEffect">
                                  <p:stCondLst>
                                    <p:cond delay="3600"/>
                                  </p:stCondLst>
                                  <p:childTnLst>
                                    <p:set>
                                      <p:cBhvr>
                                        <p:cTn id="108" dur="1" fill="hold">
                                          <p:stCondLst>
                                            <p:cond delay="0"/>
                                          </p:stCondLst>
                                        </p:cTn>
                                        <p:tgtEl>
                                          <p:spTgt spid="22577"/>
                                        </p:tgtEl>
                                        <p:attrNameLst>
                                          <p:attrName>style.visibility</p:attrName>
                                        </p:attrNameLst>
                                      </p:cBhvr>
                                      <p:to>
                                        <p:strVal val="visible"/>
                                      </p:to>
                                    </p:set>
                                    <p:animEffect transition="in" filter="fade">
                                      <p:cBhvr>
                                        <p:cTn id="109" dur="500"/>
                                        <p:tgtEl>
                                          <p:spTgt spid="22577"/>
                                        </p:tgtEl>
                                      </p:cBhvr>
                                    </p:animEffect>
                                  </p:childTnLst>
                                </p:cTn>
                              </p:par>
                              <p:par>
                                <p:cTn id="110" presetID="10" presetClass="entr" presetSubtype="0" fill="hold" grpId="0" nodeType="withEffect">
                                  <p:stCondLst>
                                    <p:cond delay="3900"/>
                                  </p:stCondLst>
                                  <p:childTnLst>
                                    <p:set>
                                      <p:cBhvr>
                                        <p:cTn id="111" dur="1" fill="hold">
                                          <p:stCondLst>
                                            <p:cond delay="0"/>
                                          </p:stCondLst>
                                        </p:cTn>
                                        <p:tgtEl>
                                          <p:spTgt spid="22578"/>
                                        </p:tgtEl>
                                        <p:attrNameLst>
                                          <p:attrName>style.visibility</p:attrName>
                                        </p:attrNameLst>
                                      </p:cBhvr>
                                      <p:to>
                                        <p:strVal val="visible"/>
                                      </p:to>
                                    </p:set>
                                    <p:animEffect transition="in" filter="fade">
                                      <p:cBhvr>
                                        <p:cTn id="112" dur="500"/>
                                        <p:tgtEl>
                                          <p:spTgt spid="22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autoUpdateAnimBg="0"/>
      <p:bldP spid="22561" grpId="0" animBg="1" autoUpdateAnimBg="0"/>
      <p:bldP spid="22538" grpId="0" animBg="1" autoUpdateAnimBg="0"/>
      <p:bldP spid="22562" grpId="0" animBg="1" autoUpdateAnimBg="0"/>
      <p:bldP spid="22537" grpId="0" animBg="1" autoUpdateAnimBg="0"/>
      <p:bldP spid="22563" grpId="0" animBg="1"/>
      <p:bldP spid="22536" grpId="0" animBg="1"/>
      <p:bldP spid="22564" grpId="0" animBg="1"/>
      <p:bldP spid="22545" grpId="0" animBg="1"/>
      <p:bldP spid="22546" grpId="0" animBg="1" autoUpdateAnimBg="0"/>
      <p:bldP spid="22547" grpId="0" animBg="1" autoUpdateAnimBg="0"/>
      <p:bldP spid="22548" grpId="0" animBg="1" autoUpdateAnimBg="0"/>
      <p:bldP spid="22549" grpId="0" animBg="1" autoUpdateAnimBg="0"/>
      <p:bldP spid="22565" grpId="0" animBg="1" autoUpdateAnimBg="0"/>
      <p:bldP spid="22566" grpId="0" animBg="1"/>
      <p:bldP spid="22567" grpId="0" animBg="1" autoUpdateAnimBg="0"/>
      <p:bldP spid="22533" grpId="0" animBg="1" autoUpdateAnimBg="0"/>
      <p:bldP spid="22568" grpId="0" animBg="1" autoUpdateAnimBg="0"/>
      <p:bldP spid="22535" grpId="0" animBg="1" autoUpdateAnimBg="0"/>
      <p:bldP spid="22569" grpId="0" animBg="1"/>
      <p:bldP spid="22556" grpId="0" animBg="1" autoUpdateAnimBg="0"/>
      <p:bldP spid="22557" grpId="0" animBg="1" autoUpdateAnimBg="0"/>
      <p:bldP spid="22558" grpId="0" animBg="1" autoUpdateAnimBg="0"/>
      <p:bldP spid="22559" grpId="0" animBg="1" autoUpdateAnimBg="0"/>
      <p:bldP spid="22560" grpId="0" animBg="1" autoUpdateAnimBg="0"/>
      <p:bldP spid="22570" grpId="0" animBg="1"/>
      <p:bldP spid="22571" grpId="0" animBg="1"/>
      <p:bldP spid="22572" grpId="0" animBg="1"/>
      <p:bldP spid="22573" grpId="0"/>
      <p:bldP spid="22574" grpId="0"/>
      <p:bldP spid="22575" grpId="0" animBg="1" autoUpdateAnimBg="0"/>
      <p:bldP spid="22576" grpId="0" animBg="1" autoUpdateAnimBg="0"/>
      <p:bldP spid="22577" grpId="0" animBg="1" autoUpdateAnimBg="0"/>
      <p:bldP spid="22578"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360云盘\02-个人资料\！PPT图片及版面资源\06-PPT精选插图\02-商务\188141-12052214260792.jpg">
            <a:extLst>
              <a:ext uri="{FF2B5EF4-FFF2-40B4-BE49-F238E27FC236}">
                <a16:creationId xmlns:a16="http://schemas.microsoft.com/office/drawing/2014/main" id="{96584652-7035-44E6-9051-822780C9D6A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02"/>
          <a:stretch>
            <a:fillRect/>
          </a:stretch>
        </p:blipFill>
        <p:spPr bwMode="auto">
          <a:xfrm>
            <a:off x="3512389" y="1056615"/>
            <a:ext cx="2276273" cy="15865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E2B2930-BD11-4765-841A-96543C29CE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583" y="1056616"/>
            <a:ext cx="2301314" cy="1534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a:extLst>
              <a:ext uri="{FF2B5EF4-FFF2-40B4-BE49-F238E27FC236}">
                <a16:creationId xmlns:a16="http://schemas.microsoft.com/office/drawing/2014/main" id="{A25EF98E-F41F-4990-9331-4610EAAE31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39154" y="1056615"/>
            <a:ext cx="2143056" cy="158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417D488-F259-4880-9820-8BCE611DE332}"/>
              </a:ext>
            </a:extLst>
          </p:cNvPr>
          <p:cNvSpPr/>
          <p:nvPr/>
        </p:nvSpPr>
        <p:spPr>
          <a:xfrm>
            <a:off x="781087" y="965449"/>
            <a:ext cx="7607130" cy="1759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grpSp>
        <p:nvGrpSpPr>
          <p:cNvPr id="9" name="Group 28">
            <a:extLst>
              <a:ext uri="{FF2B5EF4-FFF2-40B4-BE49-F238E27FC236}">
                <a16:creationId xmlns:a16="http://schemas.microsoft.com/office/drawing/2014/main" id="{53A7A716-4A6F-4AB3-9E36-68B05A87E1A6}"/>
              </a:ext>
            </a:extLst>
          </p:cNvPr>
          <p:cNvGrpSpPr/>
          <p:nvPr/>
        </p:nvGrpSpPr>
        <p:grpSpPr>
          <a:xfrm>
            <a:off x="1674768" y="2928476"/>
            <a:ext cx="554501" cy="554501"/>
            <a:chOff x="1253782" y="1885071"/>
            <a:chExt cx="914400" cy="914400"/>
          </a:xfrm>
          <a:solidFill>
            <a:srgbClr val="9D9DA8"/>
          </a:solidFill>
        </p:grpSpPr>
        <p:sp>
          <p:nvSpPr>
            <p:cNvPr id="10" name="Rounded Rectangle 4">
              <a:extLst>
                <a:ext uri="{FF2B5EF4-FFF2-40B4-BE49-F238E27FC236}">
                  <a16:creationId xmlns:a16="http://schemas.microsoft.com/office/drawing/2014/main" id="{963B8AE4-2EE9-4AF7-9EE0-B3E726D608EF}"/>
                </a:ext>
              </a:extLst>
            </p:cNvPr>
            <p:cNvSpPr/>
            <p:nvPr/>
          </p:nvSpPr>
          <p:spPr>
            <a:xfrm>
              <a:off x="1253782" y="1885071"/>
              <a:ext cx="914400" cy="914400"/>
            </a:xfrm>
            <a:prstGeom prst="roundRect">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000000"/>
                </a:solidFill>
              </a:endParaRPr>
            </a:p>
          </p:txBody>
        </p:sp>
        <p:grpSp>
          <p:nvGrpSpPr>
            <p:cNvPr id="11" name="Group 80">
              <a:extLst>
                <a:ext uri="{FF2B5EF4-FFF2-40B4-BE49-F238E27FC236}">
                  <a16:creationId xmlns:a16="http://schemas.microsoft.com/office/drawing/2014/main" id="{F558E5D5-D8CD-4E0C-904A-9BC8A1862977}"/>
                </a:ext>
              </a:extLst>
            </p:cNvPr>
            <p:cNvGrpSpPr/>
            <p:nvPr/>
          </p:nvGrpSpPr>
          <p:grpSpPr>
            <a:xfrm>
              <a:off x="1551438" y="2110099"/>
              <a:ext cx="319088" cy="465138"/>
              <a:chOff x="3582988" y="3510757"/>
              <a:chExt cx="319088" cy="465138"/>
            </a:xfrm>
            <a:grpFill/>
          </p:grpSpPr>
          <p:sp>
            <p:nvSpPr>
              <p:cNvPr id="12" name="AutoShape 113">
                <a:extLst>
                  <a:ext uri="{FF2B5EF4-FFF2-40B4-BE49-F238E27FC236}">
                    <a16:creationId xmlns:a16="http://schemas.microsoft.com/office/drawing/2014/main" id="{A3957079-9518-46EF-85A4-F727FD03F7C9}"/>
                  </a:ext>
                </a:extLst>
              </p:cNvPr>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13" name="AutoShape 114">
                <a:extLst>
                  <a:ext uri="{FF2B5EF4-FFF2-40B4-BE49-F238E27FC236}">
                    <a16:creationId xmlns:a16="http://schemas.microsoft.com/office/drawing/2014/main" id="{611C6AA6-A0E6-45BC-947E-1054EA54C067}"/>
                  </a:ext>
                </a:extLst>
              </p:cNvPr>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grpSp>
      </p:grpSp>
      <p:sp>
        <p:nvSpPr>
          <p:cNvPr id="14" name="文本框 13">
            <a:extLst>
              <a:ext uri="{FF2B5EF4-FFF2-40B4-BE49-F238E27FC236}">
                <a16:creationId xmlns:a16="http://schemas.microsoft.com/office/drawing/2014/main" id="{857559E7-AA30-4B35-A99E-CC52212A18F1}"/>
              </a:ext>
            </a:extLst>
          </p:cNvPr>
          <p:cNvSpPr txBox="1"/>
          <p:nvPr/>
        </p:nvSpPr>
        <p:spPr>
          <a:xfrm>
            <a:off x="1017130" y="3789643"/>
            <a:ext cx="1935175" cy="472694"/>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5" name="Rectangle 24">
            <a:extLst>
              <a:ext uri="{FF2B5EF4-FFF2-40B4-BE49-F238E27FC236}">
                <a16:creationId xmlns:a16="http://schemas.microsoft.com/office/drawing/2014/main" id="{7DC079C8-7D9E-4A74-B28B-B11D25D48A83}"/>
              </a:ext>
            </a:extLst>
          </p:cNvPr>
          <p:cNvSpPr>
            <a:spLocks noChangeArrowheads="1"/>
          </p:cNvSpPr>
          <p:nvPr/>
        </p:nvSpPr>
        <p:spPr bwMode="auto">
          <a:xfrm>
            <a:off x="1273193" y="3586316"/>
            <a:ext cx="1235946"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latin typeface="微软雅黑" pitchFamily="34" charset="-122"/>
                <a:ea typeface="微软雅黑" pitchFamily="34" charset="-122"/>
              </a:rPr>
              <a:t>单击填加标题</a:t>
            </a:r>
            <a:endParaRPr lang="zh-CN" altLang="en-US" sz="1183" b="1" dirty="0"/>
          </a:p>
        </p:txBody>
      </p:sp>
      <p:grpSp>
        <p:nvGrpSpPr>
          <p:cNvPr id="16" name="Group 29">
            <a:extLst>
              <a:ext uri="{FF2B5EF4-FFF2-40B4-BE49-F238E27FC236}">
                <a16:creationId xmlns:a16="http://schemas.microsoft.com/office/drawing/2014/main" id="{8EF4A47C-89F9-4623-A64F-BD77F6007E90}"/>
              </a:ext>
            </a:extLst>
          </p:cNvPr>
          <p:cNvGrpSpPr/>
          <p:nvPr/>
        </p:nvGrpSpPr>
        <p:grpSpPr>
          <a:xfrm>
            <a:off x="4248807" y="2942654"/>
            <a:ext cx="561661" cy="561661"/>
            <a:chOff x="1253782" y="3281715"/>
            <a:chExt cx="914400" cy="914400"/>
          </a:xfrm>
        </p:grpSpPr>
        <p:sp>
          <p:nvSpPr>
            <p:cNvPr id="17" name="Rounded Rectangle 5">
              <a:extLst>
                <a:ext uri="{FF2B5EF4-FFF2-40B4-BE49-F238E27FC236}">
                  <a16:creationId xmlns:a16="http://schemas.microsoft.com/office/drawing/2014/main" id="{B54AD317-B8C0-43C8-BDB9-1F01D90C68C2}"/>
                </a:ext>
              </a:extLst>
            </p:cNvPr>
            <p:cNvSpPr/>
            <p:nvPr/>
          </p:nvSpPr>
          <p:spPr>
            <a:xfrm>
              <a:off x="1253782" y="3281715"/>
              <a:ext cx="914400" cy="914400"/>
            </a:xfrm>
            <a:prstGeom prst="round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000000"/>
                </a:solidFill>
              </a:endParaRPr>
            </a:p>
          </p:txBody>
        </p:sp>
        <p:grpSp>
          <p:nvGrpSpPr>
            <p:cNvPr id="18" name="Group 59">
              <a:extLst>
                <a:ext uri="{FF2B5EF4-FFF2-40B4-BE49-F238E27FC236}">
                  <a16:creationId xmlns:a16="http://schemas.microsoft.com/office/drawing/2014/main" id="{FAE30383-B42A-47D6-A642-9D3BEE29542C}"/>
                </a:ext>
              </a:extLst>
            </p:cNvPr>
            <p:cNvGrpSpPr/>
            <p:nvPr/>
          </p:nvGrpSpPr>
          <p:grpSpPr>
            <a:xfrm>
              <a:off x="1478810" y="3521030"/>
              <a:ext cx="464344" cy="465138"/>
              <a:chOff x="9145588" y="4435475"/>
              <a:chExt cx="464344" cy="465138"/>
            </a:xfrm>
            <a:solidFill>
              <a:schemeClr val="bg2"/>
            </a:solidFill>
          </p:grpSpPr>
          <p:sp>
            <p:nvSpPr>
              <p:cNvPr id="19" name="AutoShape 7">
                <a:extLst>
                  <a:ext uri="{FF2B5EF4-FFF2-40B4-BE49-F238E27FC236}">
                    <a16:creationId xmlns:a16="http://schemas.microsoft.com/office/drawing/2014/main" id="{F4C5D384-70FA-457D-BA8C-DB8ECC33CB70}"/>
                  </a:ext>
                </a:extLst>
              </p:cNvPr>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0" name="AutoShape 8">
                <a:extLst>
                  <a:ext uri="{FF2B5EF4-FFF2-40B4-BE49-F238E27FC236}">
                    <a16:creationId xmlns:a16="http://schemas.microsoft.com/office/drawing/2014/main" id="{0AD8E2CA-88E3-4398-B235-87CBC0EE62AD}"/>
                  </a:ext>
                </a:extLst>
              </p:cNvPr>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1" name="AutoShape 9">
                <a:extLst>
                  <a:ext uri="{FF2B5EF4-FFF2-40B4-BE49-F238E27FC236}">
                    <a16:creationId xmlns:a16="http://schemas.microsoft.com/office/drawing/2014/main" id="{A4E8905B-9902-4D27-BAF3-E76C1E56DDED}"/>
                  </a:ext>
                </a:extLst>
              </p:cNvPr>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2" name="AutoShape 10">
                <a:extLst>
                  <a:ext uri="{FF2B5EF4-FFF2-40B4-BE49-F238E27FC236}">
                    <a16:creationId xmlns:a16="http://schemas.microsoft.com/office/drawing/2014/main" id="{18F97A7D-3B2F-4D9A-81A6-1C0636089451}"/>
                  </a:ext>
                </a:extLst>
              </p:cNvPr>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3" name="AutoShape 11">
                <a:extLst>
                  <a:ext uri="{FF2B5EF4-FFF2-40B4-BE49-F238E27FC236}">
                    <a16:creationId xmlns:a16="http://schemas.microsoft.com/office/drawing/2014/main" id="{2F9C56F3-CBD3-42AF-AD73-BF73A23A4DD2}"/>
                  </a:ext>
                </a:extLst>
              </p:cNvPr>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4" name="AutoShape 12">
                <a:extLst>
                  <a:ext uri="{FF2B5EF4-FFF2-40B4-BE49-F238E27FC236}">
                    <a16:creationId xmlns:a16="http://schemas.microsoft.com/office/drawing/2014/main" id="{1A54FA3B-1D9D-4051-882E-663A6532FE1C}"/>
                  </a:ext>
                </a:extLst>
              </p:cNvPr>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5" name="AutoShape 13">
                <a:extLst>
                  <a:ext uri="{FF2B5EF4-FFF2-40B4-BE49-F238E27FC236}">
                    <a16:creationId xmlns:a16="http://schemas.microsoft.com/office/drawing/2014/main" id="{18F17D63-1E73-468F-A79E-DD38C6545854}"/>
                  </a:ext>
                </a:extLst>
              </p:cNvPr>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6" name="AutoShape 14">
                <a:extLst>
                  <a:ext uri="{FF2B5EF4-FFF2-40B4-BE49-F238E27FC236}">
                    <a16:creationId xmlns:a16="http://schemas.microsoft.com/office/drawing/2014/main" id="{721BE234-B117-4836-968C-AB1E6879F0FD}"/>
                  </a:ext>
                </a:extLst>
              </p:cNvPr>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27" name="AutoShape 15">
                <a:extLst>
                  <a:ext uri="{FF2B5EF4-FFF2-40B4-BE49-F238E27FC236}">
                    <a16:creationId xmlns:a16="http://schemas.microsoft.com/office/drawing/2014/main" id="{6094EED7-F0F3-4487-A04E-54C1DFC43902}"/>
                  </a:ext>
                </a:extLst>
              </p:cNvPr>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grpSp>
      </p:grpSp>
      <p:sp>
        <p:nvSpPr>
          <p:cNvPr id="28" name="文本框 27">
            <a:extLst>
              <a:ext uri="{FF2B5EF4-FFF2-40B4-BE49-F238E27FC236}">
                <a16:creationId xmlns:a16="http://schemas.microsoft.com/office/drawing/2014/main" id="{F5B8CC76-8304-4FF4-8677-0D2B77CEC320}"/>
              </a:ext>
            </a:extLst>
          </p:cNvPr>
          <p:cNvSpPr txBox="1"/>
          <p:nvPr/>
        </p:nvSpPr>
        <p:spPr>
          <a:xfrm>
            <a:off x="3655602" y="3789643"/>
            <a:ext cx="1935175" cy="472694"/>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9" name="Rectangle 24">
            <a:extLst>
              <a:ext uri="{FF2B5EF4-FFF2-40B4-BE49-F238E27FC236}">
                <a16:creationId xmlns:a16="http://schemas.microsoft.com/office/drawing/2014/main" id="{B55C9996-0EDA-4430-A76B-4C45AC5DB937}"/>
              </a:ext>
            </a:extLst>
          </p:cNvPr>
          <p:cNvSpPr>
            <a:spLocks noChangeArrowheads="1"/>
          </p:cNvSpPr>
          <p:nvPr/>
        </p:nvSpPr>
        <p:spPr bwMode="auto">
          <a:xfrm>
            <a:off x="3911665" y="3586316"/>
            <a:ext cx="1235946"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latin typeface="微软雅黑" pitchFamily="34" charset="-122"/>
                <a:ea typeface="微软雅黑" pitchFamily="34" charset="-122"/>
              </a:rPr>
              <a:t>单击填加标题</a:t>
            </a:r>
            <a:endParaRPr lang="zh-CN" altLang="en-US" sz="1183" b="1" dirty="0"/>
          </a:p>
        </p:txBody>
      </p:sp>
      <p:grpSp>
        <p:nvGrpSpPr>
          <p:cNvPr id="30" name="Group 30">
            <a:extLst>
              <a:ext uri="{FF2B5EF4-FFF2-40B4-BE49-F238E27FC236}">
                <a16:creationId xmlns:a16="http://schemas.microsoft.com/office/drawing/2014/main" id="{9D5A9A3F-646F-4AED-B53F-DB0269B6A07D}"/>
              </a:ext>
            </a:extLst>
          </p:cNvPr>
          <p:cNvGrpSpPr/>
          <p:nvPr/>
        </p:nvGrpSpPr>
        <p:grpSpPr>
          <a:xfrm>
            <a:off x="6955186" y="2939840"/>
            <a:ext cx="531772" cy="531772"/>
            <a:chOff x="1253782" y="4684221"/>
            <a:chExt cx="914400" cy="914400"/>
          </a:xfrm>
        </p:grpSpPr>
        <p:sp>
          <p:nvSpPr>
            <p:cNvPr id="31" name="Rounded Rectangle 6">
              <a:extLst>
                <a:ext uri="{FF2B5EF4-FFF2-40B4-BE49-F238E27FC236}">
                  <a16:creationId xmlns:a16="http://schemas.microsoft.com/office/drawing/2014/main" id="{B99ED2F0-B859-4D8E-B8E0-7D914A53512F}"/>
                </a:ext>
              </a:extLst>
            </p:cNvPr>
            <p:cNvSpPr/>
            <p:nvPr/>
          </p:nvSpPr>
          <p:spPr>
            <a:xfrm>
              <a:off x="1253782" y="4684221"/>
              <a:ext cx="914400" cy="914400"/>
            </a:xfrm>
            <a:prstGeom prst="roundRect">
              <a:avLst/>
            </a:prstGeom>
            <a:solidFill>
              <a:srgbClr val="23264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2">
                <a:solidFill>
                  <a:srgbClr val="000000"/>
                </a:solidFill>
              </a:endParaRPr>
            </a:p>
          </p:txBody>
        </p:sp>
        <p:grpSp>
          <p:nvGrpSpPr>
            <p:cNvPr id="32" name="Group 86">
              <a:extLst>
                <a:ext uri="{FF2B5EF4-FFF2-40B4-BE49-F238E27FC236}">
                  <a16:creationId xmlns:a16="http://schemas.microsoft.com/office/drawing/2014/main" id="{638F0069-79EF-40BB-8F55-3525B80373FA}"/>
                </a:ext>
              </a:extLst>
            </p:cNvPr>
            <p:cNvGrpSpPr/>
            <p:nvPr/>
          </p:nvGrpSpPr>
          <p:grpSpPr>
            <a:xfrm>
              <a:off x="1485953" y="4909249"/>
              <a:ext cx="464344" cy="464344"/>
              <a:chOff x="4439444" y="1652588"/>
              <a:chExt cx="464344" cy="464344"/>
            </a:xfrm>
            <a:solidFill>
              <a:schemeClr val="bg2"/>
            </a:solidFill>
          </p:grpSpPr>
          <p:sp>
            <p:nvSpPr>
              <p:cNvPr id="33" name="AutoShape 136">
                <a:extLst>
                  <a:ext uri="{FF2B5EF4-FFF2-40B4-BE49-F238E27FC236}">
                    <a16:creationId xmlns:a16="http://schemas.microsoft.com/office/drawing/2014/main" id="{4EE3C9DD-77A9-4E4D-9B89-4504C3A5682C}"/>
                  </a:ext>
                </a:extLst>
              </p:cNvPr>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34" name="AutoShape 137">
                <a:extLst>
                  <a:ext uri="{FF2B5EF4-FFF2-40B4-BE49-F238E27FC236}">
                    <a16:creationId xmlns:a16="http://schemas.microsoft.com/office/drawing/2014/main" id="{B8623C2B-14D8-4C15-BBF6-57E4CB3D23B9}"/>
                  </a:ext>
                </a:extLst>
              </p:cNvPr>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sp>
            <p:nvSpPr>
              <p:cNvPr id="35" name="AutoShape 138">
                <a:extLst>
                  <a:ext uri="{FF2B5EF4-FFF2-40B4-BE49-F238E27FC236}">
                    <a16:creationId xmlns:a16="http://schemas.microsoft.com/office/drawing/2014/main" id="{A5563A45-522E-49E6-8F22-6A73236D0845}"/>
                  </a:ext>
                </a:extLst>
              </p:cNvPr>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028" tIns="25028" rIns="25028" bIns="25028" anchor="ctr"/>
              <a:lstStyle/>
              <a:p>
                <a:pPr algn="ctr" defTabSz="225248" hangingPunct="0"/>
                <a:endParaRPr lang="en-US" sz="1682">
                  <a:sym typeface="Gill Sans" charset="0"/>
                </a:endParaRPr>
              </a:p>
            </p:txBody>
          </p:sp>
        </p:grpSp>
      </p:grpSp>
      <p:sp>
        <p:nvSpPr>
          <p:cNvPr id="36" name="文本框 35">
            <a:extLst>
              <a:ext uri="{FF2B5EF4-FFF2-40B4-BE49-F238E27FC236}">
                <a16:creationId xmlns:a16="http://schemas.microsoft.com/office/drawing/2014/main" id="{3F3FDDC4-6A95-4A89-9EFC-028F25BB0B2A}"/>
              </a:ext>
            </a:extLst>
          </p:cNvPr>
          <p:cNvSpPr txBox="1"/>
          <p:nvPr/>
        </p:nvSpPr>
        <p:spPr>
          <a:xfrm>
            <a:off x="6347036" y="3789643"/>
            <a:ext cx="1935175" cy="472694"/>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37" name="Rectangle 24">
            <a:extLst>
              <a:ext uri="{FF2B5EF4-FFF2-40B4-BE49-F238E27FC236}">
                <a16:creationId xmlns:a16="http://schemas.microsoft.com/office/drawing/2014/main" id="{6546D48F-852D-4343-8A9B-8F908458DAF7}"/>
              </a:ext>
            </a:extLst>
          </p:cNvPr>
          <p:cNvSpPr>
            <a:spLocks noChangeArrowheads="1"/>
          </p:cNvSpPr>
          <p:nvPr/>
        </p:nvSpPr>
        <p:spPr bwMode="auto">
          <a:xfrm>
            <a:off x="6603098" y="3586316"/>
            <a:ext cx="1235946"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latin typeface="微软雅黑" pitchFamily="34" charset="-122"/>
                <a:ea typeface="微软雅黑" pitchFamily="34" charset="-122"/>
              </a:rPr>
              <a:t>单击填加标题</a:t>
            </a:r>
            <a:endParaRPr lang="zh-CN" altLang="en-US" sz="1183" b="1" dirty="0"/>
          </a:p>
        </p:txBody>
      </p:sp>
    </p:spTree>
    <p:extLst>
      <p:ext uri="{BB962C8B-B14F-4D97-AF65-F5344CB8AC3E}">
        <p14:creationId xmlns:p14="http://schemas.microsoft.com/office/powerpoint/2010/main" val="188613587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52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anim calcmode="lin" valueType="num">
                                      <p:cBhvr>
                                        <p:cTn id="24" dur="500" fill="hold"/>
                                        <p:tgtEl>
                                          <p:spTgt spid="7"/>
                                        </p:tgtEl>
                                        <p:attrNameLst>
                                          <p:attrName>ppt_x</p:attrName>
                                        </p:attrNameLst>
                                      </p:cBhvr>
                                      <p:tavLst>
                                        <p:tav tm="0">
                                          <p:val>
                                            <p:fltVal val="0.5"/>
                                          </p:val>
                                        </p:tav>
                                        <p:tav tm="100000">
                                          <p:val>
                                            <p:strVal val="#ppt_x"/>
                                          </p:val>
                                        </p:tav>
                                      </p:tavLst>
                                    </p:anim>
                                    <p:anim calcmode="lin" valueType="num">
                                      <p:cBhvr>
                                        <p:cTn id="25"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down)">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down)">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down)">
                                      <p:cBhvr>
                                        <p:cTn id="5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8" grpId="0"/>
      <p:bldP spid="29"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3644336" y="1421923"/>
            <a:ext cx="767634" cy="76938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4581562" y="1558446"/>
            <a:ext cx="592940" cy="59330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7"/>
          <p:cNvSpPr>
            <a:spLocks noChangeArrowheads="1"/>
          </p:cNvSpPr>
          <p:nvPr/>
        </p:nvSpPr>
        <p:spPr bwMode="auto">
          <a:xfrm>
            <a:off x="4111036" y="1950155"/>
            <a:ext cx="767634" cy="768108"/>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8"/>
          <p:cNvSpPr>
            <a:spLocks noChangeArrowheads="1"/>
          </p:cNvSpPr>
          <p:nvPr/>
        </p:nvSpPr>
        <p:spPr bwMode="auto">
          <a:xfrm>
            <a:off x="4601964" y="1934844"/>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4891421" y="2224480"/>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3819029" y="2456698"/>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3198038" y="2257653"/>
            <a:ext cx="563611" cy="560132"/>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7" name="Freeform 12"/>
          <p:cNvSpPr/>
          <p:nvPr/>
        </p:nvSpPr>
        <p:spPr bwMode="auto">
          <a:xfrm>
            <a:off x="3646887" y="1609483"/>
            <a:ext cx="1792845" cy="2411500"/>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3"/>
          <p:cNvSpPr>
            <a:spLocks noChangeArrowheads="1"/>
          </p:cNvSpPr>
          <p:nvPr/>
        </p:nvSpPr>
        <p:spPr bwMode="auto">
          <a:xfrm>
            <a:off x="3131840" y="1672444"/>
            <a:ext cx="912999" cy="913563"/>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zh-CN" altLang="en-US" sz="1200" dirty="0">
                <a:solidFill>
                  <a:schemeClr val="bg1">
                    <a:lumMod val="95000"/>
                  </a:schemeClr>
                </a:solidFill>
                <a:ea typeface="微软雅黑" pitchFamily="34" charset="-122"/>
              </a:rPr>
              <a:t>标题</a:t>
            </a:r>
            <a:endParaRPr lang="en-US" altLang="zh-CN" sz="1200" b="1" dirty="0">
              <a:solidFill>
                <a:schemeClr val="bg1">
                  <a:lumMod val="95000"/>
                </a:schemeClr>
              </a:solidFill>
            </a:endParaRPr>
          </a:p>
          <a:p>
            <a:pPr algn="ctr"/>
            <a:endParaRPr lang="zh-CN" altLang="en-US" sz="1000" dirty="0">
              <a:solidFill>
                <a:schemeClr val="bg1"/>
              </a:solidFill>
            </a:endParaRPr>
          </a:p>
        </p:txBody>
      </p:sp>
      <p:sp>
        <p:nvSpPr>
          <p:cNvPr id="19" name="Oval 14"/>
          <p:cNvSpPr>
            <a:spLocks noChangeArrowheads="1"/>
          </p:cNvSpPr>
          <p:nvPr/>
        </p:nvSpPr>
        <p:spPr bwMode="auto">
          <a:xfrm>
            <a:off x="4100836" y="1134201"/>
            <a:ext cx="912999" cy="913563"/>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
        <p:nvSpPr>
          <p:cNvPr id="20" name="Freeform 17"/>
          <p:cNvSpPr>
            <a:spLocks noEditPoints="1"/>
          </p:cNvSpPr>
          <p:nvPr/>
        </p:nvSpPr>
        <p:spPr bwMode="auto">
          <a:xfrm>
            <a:off x="7058311" y="1190256"/>
            <a:ext cx="183324" cy="246978"/>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6523102" y="3374253"/>
            <a:ext cx="245630" cy="201420"/>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2" name="Freeform 19"/>
          <p:cNvSpPr>
            <a:spLocks noEditPoints="1"/>
          </p:cNvSpPr>
          <p:nvPr/>
        </p:nvSpPr>
        <p:spPr bwMode="auto">
          <a:xfrm>
            <a:off x="2561478" y="3355070"/>
            <a:ext cx="294756" cy="239786"/>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20"/>
          <p:cNvSpPr>
            <a:spLocks noEditPoints="1"/>
          </p:cNvSpPr>
          <p:nvPr/>
        </p:nvSpPr>
        <p:spPr bwMode="auto">
          <a:xfrm>
            <a:off x="1860189" y="1173469"/>
            <a:ext cx="249224" cy="280549"/>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6228184" y="1618760"/>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Rectangle 24"/>
          <p:cNvSpPr>
            <a:spLocks noChangeArrowheads="1"/>
          </p:cNvSpPr>
          <p:nvPr/>
        </p:nvSpPr>
        <p:spPr bwMode="auto">
          <a:xfrm>
            <a:off x="1063012" y="1618760"/>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6" name="Rectangle 24"/>
          <p:cNvSpPr>
            <a:spLocks noChangeArrowheads="1"/>
          </p:cNvSpPr>
          <p:nvPr/>
        </p:nvSpPr>
        <p:spPr bwMode="auto">
          <a:xfrm>
            <a:off x="1787067" y="3729517"/>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7" name="Rectangle 24"/>
          <p:cNvSpPr>
            <a:spLocks noChangeArrowheads="1"/>
          </p:cNvSpPr>
          <p:nvPr/>
        </p:nvSpPr>
        <p:spPr bwMode="auto">
          <a:xfrm>
            <a:off x="5724128" y="3729517"/>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8" name="Oval 14"/>
          <p:cNvSpPr>
            <a:spLocks noChangeArrowheads="1"/>
          </p:cNvSpPr>
          <p:nvPr/>
        </p:nvSpPr>
        <p:spPr bwMode="auto">
          <a:xfrm>
            <a:off x="5013835" y="1437234"/>
            <a:ext cx="912999" cy="913563"/>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
        <p:nvSpPr>
          <p:cNvPr id="29" name="Oval 14"/>
          <p:cNvSpPr>
            <a:spLocks noChangeArrowheads="1"/>
          </p:cNvSpPr>
          <p:nvPr/>
        </p:nvSpPr>
        <p:spPr bwMode="auto">
          <a:xfrm>
            <a:off x="4540906" y="2296570"/>
            <a:ext cx="912999" cy="913563"/>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Tree>
    <p:extLst>
      <p:ext uri="{BB962C8B-B14F-4D97-AF65-F5344CB8AC3E}">
        <p14:creationId xmlns:p14="http://schemas.microsoft.com/office/powerpoint/2010/main" val="225412909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16C86C4-4761-4192-A91C-3E91ABE09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13" name="图片 12">
            <a:extLst>
              <a:ext uri="{FF2B5EF4-FFF2-40B4-BE49-F238E27FC236}">
                <a16:creationId xmlns:a16="http://schemas.microsoft.com/office/drawing/2014/main" id="{256031DE-27AA-43EE-BEB0-11B763DE8B3C}"/>
              </a:ext>
            </a:extLst>
          </p:cNvPr>
          <p:cNvPicPr>
            <a:picLocks noChangeAspect="1"/>
          </p:cNvPicPr>
          <p:nvPr/>
        </p:nvPicPr>
        <p:blipFill rotWithShape="1">
          <a:blip r:embed="rId4">
            <a:extLst>
              <a:ext uri="{28A0092B-C50C-407E-A947-70E740481C1C}">
                <a14:useLocalDpi xmlns:a14="http://schemas.microsoft.com/office/drawing/2010/main" val="0"/>
              </a:ext>
            </a:extLst>
          </a:blip>
          <a:srcRect r="57010"/>
          <a:stretch/>
        </p:blipFill>
        <p:spPr>
          <a:xfrm>
            <a:off x="3074" y="256471"/>
            <a:ext cx="3732483" cy="4883725"/>
          </a:xfrm>
          <a:prstGeom prst="rect">
            <a:avLst/>
          </a:prstGeom>
        </p:spPr>
      </p:pic>
      <p:sp>
        <p:nvSpPr>
          <p:cNvPr id="43" name="文本框 42"/>
          <p:cNvSpPr txBox="1"/>
          <p:nvPr/>
        </p:nvSpPr>
        <p:spPr>
          <a:xfrm>
            <a:off x="6821031" y="1708715"/>
            <a:ext cx="721950" cy="700043"/>
          </a:xfrm>
          <a:prstGeom prst="rect">
            <a:avLst/>
          </a:prstGeom>
          <a:noFill/>
        </p:spPr>
        <p:txBody>
          <a:bodyPr vert="horz" wrap="none" lIns="68559" tIns="34280" rIns="68559" bIns="34280" rtlCol="0">
            <a:spAutoFit/>
          </a:bodyPr>
          <a:lstStyle/>
          <a:p>
            <a:pPr algn="ctr"/>
            <a:r>
              <a:rPr lang="zh-CN" altLang="en-US" sz="4099" spc="450" dirty="0">
                <a:solidFill>
                  <a:schemeClr val="tx1">
                    <a:lumMod val="85000"/>
                    <a:lumOff val="15000"/>
                  </a:schemeClr>
                </a:solidFill>
                <a:latin typeface="方正兰亭细黑_GBK" panose="02000000000000000000" pitchFamily="2" charset="-122"/>
                <a:ea typeface="方正兰亭细黑_GBK" panose="02000000000000000000" pitchFamily="2" charset="-122"/>
              </a:rPr>
              <a:t>贰</a:t>
            </a:r>
          </a:p>
        </p:txBody>
      </p:sp>
      <p:sp>
        <p:nvSpPr>
          <p:cNvPr id="53" name="文本框 52"/>
          <p:cNvSpPr txBox="1"/>
          <p:nvPr/>
        </p:nvSpPr>
        <p:spPr>
          <a:xfrm>
            <a:off x="6106905" y="1233513"/>
            <a:ext cx="415456" cy="2224259"/>
          </a:xfrm>
          <a:prstGeom prst="rect">
            <a:avLst/>
          </a:prstGeom>
          <a:noFill/>
        </p:spPr>
        <p:txBody>
          <a:bodyPr vert="eaVert" wrap="square" lIns="68559" tIns="34280" rIns="68559" bIns="34280" rtlCol="0">
            <a:spAutoFit/>
          </a:bodyPr>
          <a:lstStyle/>
          <a:p>
            <a:pPr lvl="0" algn="ctr"/>
            <a:r>
              <a:rPr lang="zh-CN" altLang="zh-CN" dirty="0">
                <a:solidFill>
                  <a:schemeClr val="tx1">
                    <a:lumMod val="75000"/>
                    <a:lumOff val="25000"/>
                  </a:schemeClr>
                </a:solidFill>
                <a:latin typeface="微软雅黑" pitchFamily="34" charset="-122"/>
                <a:ea typeface="微软雅黑" pitchFamily="34" charset="-122"/>
              </a:rPr>
              <a:t>工作完成情况</a:t>
            </a:r>
          </a:p>
        </p:txBody>
      </p:sp>
      <p:sp>
        <p:nvSpPr>
          <p:cNvPr id="54" name="Content Placeholder 2"/>
          <p:cNvSpPr txBox="1"/>
          <p:nvPr/>
        </p:nvSpPr>
        <p:spPr>
          <a:xfrm>
            <a:off x="4843423" y="1708715"/>
            <a:ext cx="921274" cy="2162021"/>
          </a:xfrm>
          <a:prstGeom prst="rect">
            <a:avLst/>
          </a:prstGeom>
        </p:spPr>
        <p:txBody>
          <a:bodyPr vert="eaVert" lIns="68559" tIns="34280" rIns="68559" bIns="3428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zh-CN" sz="800" dirty="0">
                <a:solidFill>
                  <a:schemeClr val="tx1">
                    <a:lumMod val="75000"/>
                    <a:lumOff val="25000"/>
                  </a:schemeClr>
                </a:solidFill>
              </a:rPr>
              <a:t>党有党风，企有特色，好的设计都是以客户特色为基线通过自己的缜密安排、成熟的视觉语言诠释出其要表达思想概念！</a:t>
            </a:r>
            <a:endParaRPr lang="en-US" sz="800" dirty="0">
              <a:solidFill>
                <a:schemeClr val="tx1">
                  <a:lumMod val="75000"/>
                  <a:lumOff val="25000"/>
                </a:schemeClr>
              </a:solidFill>
              <a:latin typeface="+mn-ea"/>
            </a:endParaRPr>
          </a:p>
        </p:txBody>
      </p:sp>
      <p:cxnSp>
        <p:nvCxnSpPr>
          <p:cNvPr id="8" name="直接连接符 7"/>
          <p:cNvCxnSpPr/>
          <p:nvPr/>
        </p:nvCxnSpPr>
        <p:spPr>
          <a:xfrm>
            <a:off x="5991097" y="1620687"/>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638968" y="1016221"/>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0733" y="3023033"/>
            <a:ext cx="154740" cy="421900"/>
          </a:xfrm>
          <a:prstGeom prst="rect">
            <a:avLst/>
          </a:prstGeom>
        </p:spPr>
      </p:pic>
    </p:spTree>
    <p:extLst>
      <p:ext uri="{BB962C8B-B14F-4D97-AF65-F5344CB8AC3E}">
        <p14:creationId xmlns:p14="http://schemas.microsoft.com/office/powerpoint/2010/main" val="316314437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Scale>
                                      <p:cBhvr>
                                        <p:cTn id="13" dur="125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250" decel="50000" fill="hold">
                                          <p:stCondLst>
                                            <p:cond delay="0"/>
                                          </p:stCondLst>
                                        </p:cTn>
                                        <p:tgtEl>
                                          <p:spTgt spid="43"/>
                                        </p:tgtEl>
                                        <p:attrNameLst>
                                          <p:attrName>ppt_x</p:attrName>
                                          <p:attrName>ppt_y</p:attrName>
                                        </p:attrNameLst>
                                      </p:cBhvr>
                                    </p:animMotion>
                                    <p:animEffect transition="in" filter="fade">
                                      <p:cBhvr>
                                        <p:cTn id="15" dur="1250"/>
                                        <p:tgtEl>
                                          <p:spTgt spid="43"/>
                                        </p:tgtEl>
                                      </p:cBhvr>
                                    </p:animEffect>
                                  </p:childTnLst>
                                </p:cTn>
                              </p:par>
                            </p:childTnLst>
                          </p:cTn>
                        </p:par>
                        <p:par>
                          <p:cTn id="16" fill="hold">
                            <p:stCondLst>
                              <p:cond delay="225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1000"/>
                                        <p:tgtEl>
                                          <p:spTgt spid="5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27"/>
          <p:cNvSpPr/>
          <p:nvPr/>
        </p:nvSpPr>
        <p:spPr>
          <a:xfrm>
            <a:off x="1365293" y="1634738"/>
            <a:ext cx="933042" cy="1390328"/>
          </a:xfrm>
          <a:prstGeom prst="roundRect">
            <a:avLst>
              <a:gd name="adj" fmla="val 14445"/>
            </a:avLst>
          </a:prstGeom>
          <a:solidFill>
            <a:schemeClr val="accent1"/>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Oval 28"/>
          <p:cNvSpPr/>
          <p:nvPr/>
        </p:nvSpPr>
        <p:spPr>
          <a:xfrm>
            <a:off x="1449897"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21" name="Text Placeholder 7"/>
          <p:cNvSpPr txBox="1">
            <a:spLocks/>
          </p:cNvSpPr>
          <p:nvPr/>
        </p:nvSpPr>
        <p:spPr>
          <a:xfrm>
            <a:off x="1381532"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p:cNvSpPr txBox="1">
            <a:spLocks/>
          </p:cNvSpPr>
          <p:nvPr/>
        </p:nvSpPr>
        <p:spPr>
          <a:xfrm>
            <a:off x="1547219"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3" name="Rounded Rectangle 31"/>
          <p:cNvSpPr/>
          <p:nvPr/>
        </p:nvSpPr>
        <p:spPr>
          <a:xfrm>
            <a:off x="2447495" y="1634738"/>
            <a:ext cx="933042" cy="1390328"/>
          </a:xfrm>
          <a:prstGeom prst="roundRect">
            <a:avLst>
              <a:gd name="adj" fmla="val 14445"/>
            </a:avLst>
          </a:prstGeom>
          <a:solidFill>
            <a:schemeClr val="accent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32"/>
          <p:cNvSpPr/>
          <p:nvPr/>
        </p:nvSpPr>
        <p:spPr>
          <a:xfrm>
            <a:off x="2532099"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0" name="Text Placeholder 7"/>
          <p:cNvSpPr txBox="1">
            <a:spLocks/>
          </p:cNvSpPr>
          <p:nvPr/>
        </p:nvSpPr>
        <p:spPr>
          <a:xfrm>
            <a:off x="2463734"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a:spLocks/>
          </p:cNvSpPr>
          <p:nvPr/>
        </p:nvSpPr>
        <p:spPr>
          <a:xfrm>
            <a:off x="2629421"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42" name="Rounded Rectangle 35"/>
          <p:cNvSpPr/>
          <p:nvPr/>
        </p:nvSpPr>
        <p:spPr>
          <a:xfrm>
            <a:off x="3529698" y="1634738"/>
            <a:ext cx="933042" cy="1390328"/>
          </a:xfrm>
          <a:prstGeom prst="roundRect">
            <a:avLst>
              <a:gd name="adj" fmla="val 14445"/>
            </a:avLst>
          </a:prstGeom>
          <a:solidFill>
            <a:schemeClr val="accent3"/>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6"/>
          <p:cNvSpPr/>
          <p:nvPr/>
        </p:nvSpPr>
        <p:spPr>
          <a:xfrm>
            <a:off x="3614302"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4" name="Text Placeholder 7"/>
          <p:cNvSpPr txBox="1">
            <a:spLocks/>
          </p:cNvSpPr>
          <p:nvPr/>
        </p:nvSpPr>
        <p:spPr>
          <a:xfrm>
            <a:off x="3545938"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a:spLocks/>
          </p:cNvSpPr>
          <p:nvPr/>
        </p:nvSpPr>
        <p:spPr>
          <a:xfrm>
            <a:off x="3711625"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46" name="Rounded Rectangle 39"/>
          <p:cNvSpPr/>
          <p:nvPr/>
        </p:nvSpPr>
        <p:spPr>
          <a:xfrm>
            <a:off x="4601079" y="1634738"/>
            <a:ext cx="933042" cy="1390328"/>
          </a:xfrm>
          <a:prstGeom prst="roundRect">
            <a:avLst>
              <a:gd name="adj" fmla="val 14445"/>
            </a:avLst>
          </a:prstGeom>
          <a:solidFill>
            <a:schemeClr val="accent4"/>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Oval 40"/>
          <p:cNvSpPr/>
          <p:nvPr/>
        </p:nvSpPr>
        <p:spPr>
          <a:xfrm>
            <a:off x="4685683"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8" name="Text Placeholder 7"/>
          <p:cNvSpPr txBox="1">
            <a:spLocks/>
          </p:cNvSpPr>
          <p:nvPr/>
        </p:nvSpPr>
        <p:spPr>
          <a:xfrm>
            <a:off x="4617319"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a:spLocks/>
          </p:cNvSpPr>
          <p:nvPr/>
        </p:nvSpPr>
        <p:spPr>
          <a:xfrm>
            <a:off x="4783006"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50" name="Rounded Rectangle 43"/>
          <p:cNvSpPr/>
          <p:nvPr/>
        </p:nvSpPr>
        <p:spPr>
          <a:xfrm>
            <a:off x="5715746" y="1634738"/>
            <a:ext cx="933042" cy="1390328"/>
          </a:xfrm>
          <a:prstGeom prst="roundRect">
            <a:avLst>
              <a:gd name="adj" fmla="val 14445"/>
            </a:avLst>
          </a:prstGeom>
          <a:solidFill>
            <a:schemeClr val="accent5"/>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Oval 44"/>
          <p:cNvSpPr/>
          <p:nvPr/>
        </p:nvSpPr>
        <p:spPr>
          <a:xfrm>
            <a:off x="5800351"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52" name="Text Placeholder 7"/>
          <p:cNvSpPr txBox="1">
            <a:spLocks/>
          </p:cNvSpPr>
          <p:nvPr/>
        </p:nvSpPr>
        <p:spPr>
          <a:xfrm>
            <a:off x="5731986"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 Placeholder 7"/>
          <p:cNvSpPr txBox="1">
            <a:spLocks/>
          </p:cNvSpPr>
          <p:nvPr/>
        </p:nvSpPr>
        <p:spPr>
          <a:xfrm>
            <a:off x="5897674"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p>
        </p:txBody>
      </p:sp>
      <p:sp>
        <p:nvSpPr>
          <p:cNvPr id="54" name="Rounded Rectangle 47"/>
          <p:cNvSpPr/>
          <p:nvPr/>
        </p:nvSpPr>
        <p:spPr>
          <a:xfrm>
            <a:off x="6844308" y="1634738"/>
            <a:ext cx="933042" cy="1390328"/>
          </a:xfrm>
          <a:prstGeom prst="roundRect">
            <a:avLst>
              <a:gd name="adj" fmla="val 14445"/>
            </a:avLst>
          </a:prstGeom>
          <a:solidFill>
            <a:schemeClr val="accent6"/>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Oval 48"/>
          <p:cNvSpPr/>
          <p:nvPr/>
        </p:nvSpPr>
        <p:spPr>
          <a:xfrm>
            <a:off x="6928912"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56" name="Text Placeholder 7"/>
          <p:cNvSpPr txBox="1">
            <a:spLocks/>
          </p:cNvSpPr>
          <p:nvPr/>
        </p:nvSpPr>
        <p:spPr>
          <a:xfrm>
            <a:off x="6860547" y="2611973"/>
            <a:ext cx="916804"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1"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1" b="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a:spLocks/>
          </p:cNvSpPr>
          <p:nvPr/>
        </p:nvSpPr>
        <p:spPr>
          <a:xfrm>
            <a:off x="7026235" y="1897058"/>
            <a:ext cx="591853" cy="470463"/>
          </a:xfrm>
          <a:prstGeom prst="rect">
            <a:avLst/>
          </a:prstGeom>
        </p:spPr>
        <p:txBody>
          <a:bodyPr vert="horz" lIns="0" tIns="55397" rIns="0" bIns="5539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06</a:t>
            </a:r>
          </a:p>
        </p:txBody>
      </p:sp>
      <p:sp>
        <p:nvSpPr>
          <p:cNvPr id="58" name="Text Placeholder 2"/>
          <p:cNvSpPr txBox="1">
            <a:spLocks/>
          </p:cNvSpPr>
          <p:nvPr/>
        </p:nvSpPr>
        <p:spPr>
          <a:xfrm>
            <a:off x="1381532" y="3512461"/>
            <a:ext cx="6395819" cy="587564"/>
          </a:xfrm>
          <a:prstGeom prst="rect">
            <a:avLst/>
          </a:prstGeom>
        </p:spPr>
        <p:txBody>
          <a:bodyPr vert="horz" lIns="0" tIns="0" rIns="0" bIns="0"/>
          <a:lstStyle>
            <a:lvl1pPr marL="0" indent="0" algn="ctr" defTabSz="914476" rtl="0" eaLnBrk="1" latinLnBrk="0" hangingPunct="1">
              <a:lnSpc>
                <a:spcPct val="150000"/>
              </a:lnSpc>
              <a:spcBef>
                <a:spcPts val="1000"/>
              </a:spcBef>
              <a:buFont typeface="Arial" panose="020B0604020202020204" pitchFamily="34" charset="0"/>
              <a:buNone/>
              <a:defRPr sz="890" kern="120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p>
        </p:txBody>
      </p:sp>
      <p:sp>
        <p:nvSpPr>
          <p:cNvPr id="59" name="Text Placeholder 7"/>
          <p:cNvSpPr txBox="1">
            <a:spLocks/>
          </p:cNvSpPr>
          <p:nvPr/>
        </p:nvSpPr>
        <p:spPr>
          <a:xfrm>
            <a:off x="1381532" y="3257233"/>
            <a:ext cx="1347063" cy="244406"/>
          </a:xfrm>
          <a:prstGeom prst="rect">
            <a:avLst/>
          </a:prstGeom>
        </p:spPr>
        <p:txBody>
          <a:bodyPr vert="horz" lIns="0" tIns="55397" rIns="0" bIns="5539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52598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21">
                                            <p:txEl>
                                              <p:pRg st="0" end="0"/>
                                            </p:txEl>
                                          </p:spTgt>
                                        </p:tgtEl>
                                        <p:attrNameLst>
                                          <p:attrName>style.visibility</p:attrName>
                                        </p:attrNameLst>
                                      </p:cBhvr>
                                      <p:to>
                                        <p:strVal val="visible"/>
                                      </p:to>
                                    </p:set>
                                    <p:anim calcmode="lin" valueType="num">
                                      <p:cBhvr>
                                        <p:cTn id="1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1">
                                            <p:txEl>
                                              <p:pRg st="0" end="0"/>
                                            </p:txEl>
                                          </p:spTgt>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22">
                                            <p:txEl>
                                              <p:pRg st="0" end="0"/>
                                            </p:txEl>
                                          </p:spTgt>
                                        </p:tgtEl>
                                        <p:attrNameLst>
                                          <p:attrName>style.visibility</p:attrName>
                                        </p:attrNameLst>
                                      </p:cBhvr>
                                      <p:to>
                                        <p:strVal val="visible"/>
                                      </p:to>
                                    </p:set>
                                    <p:anim calcmode="lin" valueType="num">
                                      <p:cBhvr>
                                        <p:cTn id="2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2">
                                            <p:txEl>
                                              <p:pRg st="0" end="0"/>
                                            </p:txEl>
                                          </p:spTgt>
                                        </p:tgtEl>
                                      </p:cBhvr>
                                    </p:animEffect>
                                  </p:childTnLst>
                                </p:cTn>
                              </p:par>
                            </p:childTnLst>
                          </p:cTn>
                        </p:par>
                        <p:par>
                          <p:cTn id="26" fill="hold">
                            <p:stCondLst>
                              <p:cond delay="12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17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40">
                                            <p:txEl>
                                              <p:pRg st="0" end="0"/>
                                            </p:txEl>
                                          </p:spTgt>
                                        </p:tgtEl>
                                        <p:attrNameLst>
                                          <p:attrName>style.visibility</p:attrName>
                                        </p:attrNameLst>
                                      </p:cBhvr>
                                      <p:to>
                                        <p:strVal val="visible"/>
                                      </p:to>
                                    </p:set>
                                    <p:anim calcmode="lin" valueType="num">
                                      <p:cBhvr>
                                        <p:cTn id="40"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40">
                                            <p:txEl>
                                              <p:pRg st="0" end="0"/>
                                            </p:txEl>
                                          </p:spTgt>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41">
                                            <p:txEl>
                                              <p:pRg st="0" end="0"/>
                                            </p:txEl>
                                          </p:spTgt>
                                        </p:tgtEl>
                                        <p:attrNameLst>
                                          <p:attrName>style.visibility</p:attrName>
                                        </p:attrNameLst>
                                      </p:cBhvr>
                                      <p:to>
                                        <p:strVal val="visible"/>
                                      </p:to>
                                    </p:set>
                                    <p:anim calcmode="lin" valueType="num">
                                      <p:cBhvr>
                                        <p:cTn id="45"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41">
                                            <p:txEl>
                                              <p:pRg st="0" end="0"/>
                                            </p:txEl>
                                          </p:spTgt>
                                        </p:tgtEl>
                                      </p:cBhvr>
                                    </p:animEffect>
                                  </p:childTnLst>
                                </p:cTn>
                              </p:par>
                            </p:childTnLst>
                          </p:cTn>
                        </p:par>
                        <p:par>
                          <p:cTn id="48" fill="hold">
                            <p:stCondLst>
                              <p:cond delay="2400"/>
                            </p:stCondLst>
                            <p:childTnLst>
                              <p:par>
                                <p:cTn id="49" presetID="53" presetClass="entr" presetSubtype="16"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childTnLst>
                          </p:cTn>
                        </p:par>
                        <p:par>
                          <p:cTn id="54" fill="hold">
                            <p:stCondLst>
                              <p:cond delay="2900"/>
                            </p:stCondLst>
                            <p:childTnLst>
                              <p:par>
                                <p:cTn id="55" presetID="53" presetClass="entr" presetSubtype="16"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fltVal val="0"/>
                                          </p:val>
                                        </p:tav>
                                        <p:tav tm="100000">
                                          <p:val>
                                            <p:strVal val="#ppt_w"/>
                                          </p:val>
                                        </p:tav>
                                      </p:tavLst>
                                    </p:anim>
                                    <p:anim calcmode="lin" valueType="num">
                                      <p:cBhvr>
                                        <p:cTn id="58" dur="500" fill="hold"/>
                                        <p:tgtEl>
                                          <p:spTgt spid="43"/>
                                        </p:tgtEl>
                                        <p:attrNameLst>
                                          <p:attrName>ppt_h</p:attrName>
                                        </p:attrNameLst>
                                      </p:cBhvr>
                                      <p:tavLst>
                                        <p:tav tm="0">
                                          <p:val>
                                            <p:fltVal val="0"/>
                                          </p:val>
                                        </p:tav>
                                        <p:tav tm="100000">
                                          <p:val>
                                            <p:strVal val="#ppt_h"/>
                                          </p:val>
                                        </p:tav>
                                      </p:tavLst>
                                    </p:anim>
                                    <p:animEffect transition="in" filter="fade">
                                      <p:cBhvr>
                                        <p:cTn id="59" dur="500"/>
                                        <p:tgtEl>
                                          <p:spTgt spid="43"/>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4">
                                            <p:txEl>
                                              <p:pRg st="0" end="0"/>
                                            </p:txEl>
                                          </p:spTgt>
                                        </p:tgtEl>
                                        <p:attrNameLst>
                                          <p:attrName>style.visibility</p:attrName>
                                        </p:attrNameLst>
                                      </p:cBhvr>
                                      <p:to>
                                        <p:strVal val="visible"/>
                                      </p:to>
                                    </p:set>
                                    <p:anim calcmode="lin" valueType="num">
                                      <p:cBhvr>
                                        <p:cTn id="62"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44">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5">
                                            <p:txEl>
                                              <p:pRg st="0" end="0"/>
                                            </p:txEl>
                                          </p:spTgt>
                                        </p:tgtEl>
                                        <p:attrNameLst>
                                          <p:attrName>style.visibility</p:attrName>
                                        </p:attrNameLst>
                                      </p:cBhvr>
                                      <p:to>
                                        <p:strVal val="visible"/>
                                      </p:to>
                                    </p:set>
                                    <p:anim calcmode="lin" valueType="num">
                                      <p:cBhvr>
                                        <p:cTn id="67"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45">
                                            <p:txEl>
                                              <p:pRg st="0" end="0"/>
                                            </p:txEl>
                                          </p:spTgt>
                                        </p:tgtEl>
                                      </p:cBhvr>
                                    </p:animEffect>
                                  </p:childTnLst>
                                </p:cTn>
                              </p:par>
                            </p:childTnLst>
                          </p:cTn>
                        </p:par>
                        <p:par>
                          <p:cTn id="70" fill="hold">
                            <p:stCondLst>
                              <p:cond delay="3600"/>
                            </p:stCondLst>
                            <p:childTnLst>
                              <p:par>
                                <p:cTn id="71" presetID="53" presetClass="entr" presetSubtype="16"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fill="hold"/>
                                        <p:tgtEl>
                                          <p:spTgt spid="46"/>
                                        </p:tgtEl>
                                        <p:attrNameLst>
                                          <p:attrName>ppt_w</p:attrName>
                                        </p:attrNameLst>
                                      </p:cBhvr>
                                      <p:tavLst>
                                        <p:tav tm="0">
                                          <p:val>
                                            <p:fltVal val="0"/>
                                          </p:val>
                                        </p:tav>
                                        <p:tav tm="100000">
                                          <p:val>
                                            <p:strVal val="#ppt_w"/>
                                          </p:val>
                                        </p:tav>
                                      </p:tavLst>
                                    </p:anim>
                                    <p:anim calcmode="lin" valueType="num">
                                      <p:cBhvr>
                                        <p:cTn id="74" dur="500" fill="hold"/>
                                        <p:tgtEl>
                                          <p:spTgt spid="46"/>
                                        </p:tgtEl>
                                        <p:attrNameLst>
                                          <p:attrName>ppt_h</p:attrName>
                                        </p:attrNameLst>
                                      </p:cBhvr>
                                      <p:tavLst>
                                        <p:tav tm="0">
                                          <p:val>
                                            <p:fltVal val="0"/>
                                          </p:val>
                                        </p:tav>
                                        <p:tav tm="100000">
                                          <p:val>
                                            <p:strVal val="#ppt_h"/>
                                          </p:val>
                                        </p:tav>
                                      </p:tavLst>
                                    </p:anim>
                                    <p:animEffect transition="in" filter="fade">
                                      <p:cBhvr>
                                        <p:cTn id="75" dur="500"/>
                                        <p:tgtEl>
                                          <p:spTgt spid="46"/>
                                        </p:tgtEl>
                                      </p:cBhvr>
                                    </p:animEffect>
                                  </p:childTnLst>
                                </p:cTn>
                              </p:par>
                            </p:childTnLst>
                          </p:cTn>
                        </p:par>
                        <p:par>
                          <p:cTn id="76" fill="hold">
                            <p:stCondLst>
                              <p:cond delay="4100"/>
                            </p:stCondLst>
                            <p:childTnLst>
                              <p:par>
                                <p:cTn id="77" presetID="53" presetClass="entr" presetSubtype="16"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48">
                                            <p:txEl>
                                              <p:pRg st="0" end="0"/>
                                            </p:txEl>
                                          </p:spTgt>
                                        </p:tgtEl>
                                        <p:attrNameLst>
                                          <p:attrName>style.visibility</p:attrName>
                                        </p:attrNameLst>
                                      </p:cBhvr>
                                      <p:to>
                                        <p:strVal val="visible"/>
                                      </p:to>
                                    </p:set>
                                    <p:anim calcmode="lin" valueType="num">
                                      <p:cBhvr>
                                        <p:cTn id="84"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48">
                                            <p:txEl>
                                              <p:pRg st="0" end="0"/>
                                            </p:txEl>
                                          </p:spTgt>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49">
                                            <p:txEl>
                                              <p:pRg st="0" end="0"/>
                                            </p:txEl>
                                          </p:spTgt>
                                        </p:tgtEl>
                                        <p:attrNameLst>
                                          <p:attrName>style.visibility</p:attrName>
                                        </p:attrNameLst>
                                      </p:cBhvr>
                                      <p:to>
                                        <p:strVal val="visible"/>
                                      </p:to>
                                    </p:set>
                                    <p:anim calcmode="lin" valueType="num">
                                      <p:cBhvr>
                                        <p:cTn id="89"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49">
                                            <p:txEl>
                                              <p:pRg st="0" end="0"/>
                                            </p:txEl>
                                          </p:spTgt>
                                        </p:tgtEl>
                                      </p:cBhvr>
                                    </p:animEffect>
                                  </p:childTnLst>
                                </p:cTn>
                              </p:par>
                            </p:childTnLst>
                          </p:cTn>
                        </p:par>
                        <p:par>
                          <p:cTn id="92" fill="hold">
                            <p:stCondLst>
                              <p:cond delay="4800"/>
                            </p:stCondLst>
                            <p:childTnLst>
                              <p:par>
                                <p:cTn id="93" presetID="53" presetClass="entr" presetSubtype="16" fill="hold" grpId="0" nodeType="afterEffect">
                                  <p:stCondLst>
                                    <p:cond delay="0"/>
                                  </p:stCondLst>
                                  <p:childTnLst>
                                    <p:set>
                                      <p:cBhvr>
                                        <p:cTn id="94" dur="1" fill="hold">
                                          <p:stCondLst>
                                            <p:cond delay="0"/>
                                          </p:stCondLst>
                                        </p:cTn>
                                        <p:tgtEl>
                                          <p:spTgt spid="50"/>
                                        </p:tgtEl>
                                        <p:attrNameLst>
                                          <p:attrName>style.visibility</p:attrName>
                                        </p:attrNameLst>
                                      </p:cBhvr>
                                      <p:to>
                                        <p:strVal val="visible"/>
                                      </p:to>
                                    </p:set>
                                    <p:anim calcmode="lin" valueType="num">
                                      <p:cBhvr>
                                        <p:cTn id="95" dur="500" fill="hold"/>
                                        <p:tgtEl>
                                          <p:spTgt spid="50"/>
                                        </p:tgtEl>
                                        <p:attrNameLst>
                                          <p:attrName>ppt_w</p:attrName>
                                        </p:attrNameLst>
                                      </p:cBhvr>
                                      <p:tavLst>
                                        <p:tav tm="0">
                                          <p:val>
                                            <p:fltVal val="0"/>
                                          </p:val>
                                        </p:tav>
                                        <p:tav tm="100000">
                                          <p:val>
                                            <p:strVal val="#ppt_w"/>
                                          </p:val>
                                        </p:tav>
                                      </p:tavLst>
                                    </p:anim>
                                    <p:anim calcmode="lin" valueType="num">
                                      <p:cBhvr>
                                        <p:cTn id="96" dur="500" fill="hold"/>
                                        <p:tgtEl>
                                          <p:spTgt spid="50"/>
                                        </p:tgtEl>
                                        <p:attrNameLst>
                                          <p:attrName>ppt_h</p:attrName>
                                        </p:attrNameLst>
                                      </p:cBhvr>
                                      <p:tavLst>
                                        <p:tav tm="0">
                                          <p:val>
                                            <p:fltVal val="0"/>
                                          </p:val>
                                        </p:tav>
                                        <p:tav tm="100000">
                                          <p:val>
                                            <p:strVal val="#ppt_h"/>
                                          </p:val>
                                        </p:tav>
                                      </p:tavLst>
                                    </p:anim>
                                    <p:animEffect transition="in" filter="fade">
                                      <p:cBhvr>
                                        <p:cTn id="97" dur="500"/>
                                        <p:tgtEl>
                                          <p:spTgt spid="50"/>
                                        </p:tgtEl>
                                      </p:cBhvr>
                                    </p:animEffect>
                                  </p:childTnLst>
                                </p:cTn>
                              </p:par>
                            </p:childTnLst>
                          </p:cTn>
                        </p:par>
                        <p:par>
                          <p:cTn id="98" fill="hold">
                            <p:stCondLst>
                              <p:cond delay="5300"/>
                            </p:stCondLst>
                            <p:childTnLst>
                              <p:par>
                                <p:cTn id="99" presetID="53" presetClass="entr" presetSubtype="16" fill="hold" grpId="0" nodeType="after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500" fill="hold"/>
                                        <p:tgtEl>
                                          <p:spTgt spid="51"/>
                                        </p:tgtEl>
                                        <p:attrNameLst>
                                          <p:attrName>ppt_w</p:attrName>
                                        </p:attrNameLst>
                                      </p:cBhvr>
                                      <p:tavLst>
                                        <p:tav tm="0">
                                          <p:val>
                                            <p:fltVal val="0"/>
                                          </p:val>
                                        </p:tav>
                                        <p:tav tm="100000">
                                          <p:val>
                                            <p:strVal val="#ppt_w"/>
                                          </p:val>
                                        </p:tav>
                                      </p:tavLst>
                                    </p:anim>
                                    <p:anim calcmode="lin" valueType="num">
                                      <p:cBhvr>
                                        <p:cTn id="102" dur="500" fill="hold"/>
                                        <p:tgtEl>
                                          <p:spTgt spid="51"/>
                                        </p:tgtEl>
                                        <p:attrNameLst>
                                          <p:attrName>ppt_h</p:attrName>
                                        </p:attrNameLst>
                                      </p:cBhvr>
                                      <p:tavLst>
                                        <p:tav tm="0">
                                          <p:val>
                                            <p:fltVal val="0"/>
                                          </p:val>
                                        </p:tav>
                                        <p:tav tm="100000">
                                          <p:val>
                                            <p:strVal val="#ppt_h"/>
                                          </p:val>
                                        </p:tav>
                                      </p:tavLst>
                                    </p:anim>
                                    <p:animEffect transition="in" filter="fade">
                                      <p:cBhvr>
                                        <p:cTn id="103" dur="500"/>
                                        <p:tgtEl>
                                          <p:spTgt spid="5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52">
                                            <p:txEl>
                                              <p:pRg st="0" end="0"/>
                                            </p:txEl>
                                          </p:spTgt>
                                        </p:tgtEl>
                                        <p:attrNameLst>
                                          <p:attrName>style.visibility</p:attrName>
                                        </p:attrNameLst>
                                      </p:cBhvr>
                                      <p:to>
                                        <p:strVal val="visible"/>
                                      </p:to>
                                    </p:set>
                                    <p:anim calcmode="lin" valueType="num">
                                      <p:cBhvr>
                                        <p:cTn id="106" dur="5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107" dur="500" fill="hold"/>
                                        <p:tgtEl>
                                          <p:spTgt spid="52">
                                            <p:txEl>
                                              <p:pRg st="0" end="0"/>
                                            </p:txEl>
                                          </p:spTgt>
                                        </p:tgtEl>
                                        <p:attrNameLst>
                                          <p:attrName>ppt_h</p:attrName>
                                        </p:attrNameLst>
                                      </p:cBhvr>
                                      <p:tavLst>
                                        <p:tav tm="0">
                                          <p:val>
                                            <p:fltVal val="0"/>
                                          </p:val>
                                        </p:tav>
                                        <p:tav tm="100000">
                                          <p:val>
                                            <p:strVal val="#ppt_h"/>
                                          </p:val>
                                        </p:tav>
                                      </p:tavLst>
                                    </p:anim>
                                    <p:animEffect transition="in" filter="fade">
                                      <p:cBhvr>
                                        <p:cTn id="108" dur="500"/>
                                        <p:tgtEl>
                                          <p:spTgt spid="52">
                                            <p:txEl>
                                              <p:pRg st="0" end="0"/>
                                            </p:txEl>
                                          </p:spTgt>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53">
                                            <p:txEl>
                                              <p:pRg st="0" end="0"/>
                                            </p:txEl>
                                          </p:spTgt>
                                        </p:tgtEl>
                                        <p:attrNameLst>
                                          <p:attrName>style.visibility</p:attrName>
                                        </p:attrNameLst>
                                      </p:cBhvr>
                                      <p:to>
                                        <p:strVal val="visible"/>
                                      </p:to>
                                    </p:set>
                                    <p:anim calcmode="lin" valueType="num">
                                      <p:cBhvr>
                                        <p:cTn id="111" dur="5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112" dur="5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113" dur="500"/>
                                        <p:tgtEl>
                                          <p:spTgt spid="53">
                                            <p:txEl>
                                              <p:pRg st="0" end="0"/>
                                            </p:txEl>
                                          </p:spTgt>
                                        </p:tgtEl>
                                      </p:cBhvr>
                                    </p:animEffect>
                                  </p:childTnLst>
                                </p:cTn>
                              </p:par>
                            </p:childTnLst>
                          </p:cTn>
                        </p:par>
                        <p:par>
                          <p:cTn id="114" fill="hold">
                            <p:stCondLst>
                              <p:cond delay="6000"/>
                            </p:stCondLst>
                            <p:childTnLst>
                              <p:par>
                                <p:cTn id="115" presetID="53" presetClass="entr" presetSubtype="16" fill="hold" grpId="0"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p:cTn id="117" dur="500" fill="hold"/>
                                        <p:tgtEl>
                                          <p:spTgt spid="54"/>
                                        </p:tgtEl>
                                        <p:attrNameLst>
                                          <p:attrName>ppt_w</p:attrName>
                                        </p:attrNameLst>
                                      </p:cBhvr>
                                      <p:tavLst>
                                        <p:tav tm="0">
                                          <p:val>
                                            <p:fltVal val="0"/>
                                          </p:val>
                                        </p:tav>
                                        <p:tav tm="100000">
                                          <p:val>
                                            <p:strVal val="#ppt_w"/>
                                          </p:val>
                                        </p:tav>
                                      </p:tavLst>
                                    </p:anim>
                                    <p:anim calcmode="lin" valueType="num">
                                      <p:cBhvr>
                                        <p:cTn id="118" dur="500" fill="hold"/>
                                        <p:tgtEl>
                                          <p:spTgt spid="54"/>
                                        </p:tgtEl>
                                        <p:attrNameLst>
                                          <p:attrName>ppt_h</p:attrName>
                                        </p:attrNameLst>
                                      </p:cBhvr>
                                      <p:tavLst>
                                        <p:tav tm="0">
                                          <p:val>
                                            <p:fltVal val="0"/>
                                          </p:val>
                                        </p:tav>
                                        <p:tav tm="100000">
                                          <p:val>
                                            <p:strVal val="#ppt_h"/>
                                          </p:val>
                                        </p:tav>
                                      </p:tavLst>
                                    </p:anim>
                                    <p:animEffect transition="in" filter="fade">
                                      <p:cBhvr>
                                        <p:cTn id="119" dur="500"/>
                                        <p:tgtEl>
                                          <p:spTgt spid="54"/>
                                        </p:tgtEl>
                                      </p:cBhvr>
                                    </p:animEffect>
                                  </p:childTnLst>
                                </p:cTn>
                              </p:par>
                            </p:childTnLst>
                          </p:cTn>
                        </p:par>
                        <p:par>
                          <p:cTn id="120" fill="hold">
                            <p:stCondLst>
                              <p:cond delay="6500"/>
                            </p:stCondLst>
                            <p:childTnLst>
                              <p:par>
                                <p:cTn id="121" presetID="53" presetClass="entr" presetSubtype="16" fill="hold" grpId="0" nodeType="afterEffect">
                                  <p:stCondLst>
                                    <p:cond delay="0"/>
                                  </p:stCondLst>
                                  <p:childTnLst>
                                    <p:set>
                                      <p:cBhvr>
                                        <p:cTn id="122" dur="1" fill="hold">
                                          <p:stCondLst>
                                            <p:cond delay="0"/>
                                          </p:stCondLst>
                                        </p:cTn>
                                        <p:tgtEl>
                                          <p:spTgt spid="55"/>
                                        </p:tgtEl>
                                        <p:attrNameLst>
                                          <p:attrName>style.visibility</p:attrName>
                                        </p:attrNameLst>
                                      </p:cBhvr>
                                      <p:to>
                                        <p:strVal val="visible"/>
                                      </p:to>
                                    </p:set>
                                    <p:anim calcmode="lin" valueType="num">
                                      <p:cBhvr>
                                        <p:cTn id="123" dur="500" fill="hold"/>
                                        <p:tgtEl>
                                          <p:spTgt spid="55"/>
                                        </p:tgtEl>
                                        <p:attrNameLst>
                                          <p:attrName>ppt_w</p:attrName>
                                        </p:attrNameLst>
                                      </p:cBhvr>
                                      <p:tavLst>
                                        <p:tav tm="0">
                                          <p:val>
                                            <p:fltVal val="0"/>
                                          </p:val>
                                        </p:tav>
                                        <p:tav tm="100000">
                                          <p:val>
                                            <p:strVal val="#ppt_w"/>
                                          </p:val>
                                        </p:tav>
                                      </p:tavLst>
                                    </p:anim>
                                    <p:anim calcmode="lin" valueType="num">
                                      <p:cBhvr>
                                        <p:cTn id="124" dur="500" fill="hold"/>
                                        <p:tgtEl>
                                          <p:spTgt spid="55"/>
                                        </p:tgtEl>
                                        <p:attrNameLst>
                                          <p:attrName>ppt_h</p:attrName>
                                        </p:attrNameLst>
                                      </p:cBhvr>
                                      <p:tavLst>
                                        <p:tav tm="0">
                                          <p:val>
                                            <p:fltVal val="0"/>
                                          </p:val>
                                        </p:tav>
                                        <p:tav tm="100000">
                                          <p:val>
                                            <p:strVal val="#ppt_h"/>
                                          </p:val>
                                        </p:tav>
                                      </p:tavLst>
                                    </p:anim>
                                    <p:animEffect transition="in" filter="fade">
                                      <p:cBhvr>
                                        <p:cTn id="125" dur="500"/>
                                        <p:tgtEl>
                                          <p:spTgt spid="55"/>
                                        </p:tgtEl>
                                      </p:cBhvr>
                                    </p:animEffect>
                                  </p:childTnLst>
                                </p:cTn>
                              </p:par>
                              <p:par>
                                <p:cTn id="126" presetID="53" presetClass="entr" presetSubtype="16" fill="hold" grpId="0" nodeType="withEffect">
                                  <p:stCondLst>
                                    <p:cond delay="200"/>
                                  </p:stCondLst>
                                  <p:childTnLst>
                                    <p:set>
                                      <p:cBhvr>
                                        <p:cTn id="127" dur="1" fill="hold">
                                          <p:stCondLst>
                                            <p:cond delay="0"/>
                                          </p:stCondLst>
                                        </p:cTn>
                                        <p:tgtEl>
                                          <p:spTgt spid="56">
                                            <p:txEl>
                                              <p:pRg st="0" end="0"/>
                                            </p:txEl>
                                          </p:spTgt>
                                        </p:tgtEl>
                                        <p:attrNameLst>
                                          <p:attrName>style.visibility</p:attrName>
                                        </p:attrNameLst>
                                      </p:cBhvr>
                                      <p:to>
                                        <p:strVal val="visible"/>
                                      </p:to>
                                    </p:set>
                                    <p:anim calcmode="lin" valueType="num">
                                      <p:cBhvr>
                                        <p:cTn id="128"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129"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130" dur="500"/>
                                        <p:tgtEl>
                                          <p:spTgt spid="56">
                                            <p:txEl>
                                              <p:pRg st="0" end="0"/>
                                            </p:txEl>
                                          </p:spTgt>
                                        </p:tgtEl>
                                      </p:cBhvr>
                                    </p:animEffect>
                                  </p:childTnLst>
                                </p:cTn>
                              </p:par>
                              <p:par>
                                <p:cTn id="131" presetID="53" presetClass="entr" presetSubtype="16" fill="hold" grpId="0" nodeType="withEffect">
                                  <p:stCondLst>
                                    <p:cond delay="200"/>
                                  </p:stCondLst>
                                  <p:childTnLst>
                                    <p:set>
                                      <p:cBhvr>
                                        <p:cTn id="132" dur="1" fill="hold">
                                          <p:stCondLst>
                                            <p:cond delay="0"/>
                                          </p:stCondLst>
                                        </p:cTn>
                                        <p:tgtEl>
                                          <p:spTgt spid="57">
                                            <p:txEl>
                                              <p:pRg st="0" end="0"/>
                                            </p:txEl>
                                          </p:spTgt>
                                        </p:tgtEl>
                                        <p:attrNameLst>
                                          <p:attrName>style.visibility</p:attrName>
                                        </p:attrNameLst>
                                      </p:cBhvr>
                                      <p:to>
                                        <p:strVal val="visible"/>
                                      </p:to>
                                    </p:set>
                                    <p:anim calcmode="lin" valueType="num">
                                      <p:cBhvr>
                                        <p:cTn id="133"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34"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35" dur="500"/>
                                        <p:tgtEl>
                                          <p:spTgt spid="57">
                                            <p:txEl>
                                              <p:pRg st="0" end="0"/>
                                            </p:txEl>
                                          </p:spTgt>
                                        </p:tgtEl>
                                      </p:cBhvr>
                                    </p:animEffect>
                                  </p:childTnLst>
                                </p:cTn>
                              </p:par>
                              <p:par>
                                <p:cTn id="136" presetID="10" presetClass="entr" presetSubtype="0" fill="hold" grpId="0" nodeType="withEffect">
                                  <p:stCondLst>
                                    <p:cond delay="800"/>
                                  </p:stCondLst>
                                  <p:childTnLst>
                                    <p:set>
                                      <p:cBhvr>
                                        <p:cTn id="137" dur="1" fill="hold">
                                          <p:stCondLst>
                                            <p:cond delay="0"/>
                                          </p:stCondLst>
                                        </p:cTn>
                                        <p:tgtEl>
                                          <p:spTgt spid="58">
                                            <p:txEl>
                                              <p:pRg st="0" end="0"/>
                                            </p:txEl>
                                          </p:spTgt>
                                        </p:tgtEl>
                                        <p:attrNameLst>
                                          <p:attrName>style.visibility</p:attrName>
                                        </p:attrNameLst>
                                      </p:cBhvr>
                                      <p:to>
                                        <p:strVal val="visible"/>
                                      </p:to>
                                    </p:set>
                                    <p:animEffect transition="in" filter="fade">
                                      <p:cBhvr>
                                        <p:cTn id="138" dur="500"/>
                                        <p:tgtEl>
                                          <p:spTgt spid="58">
                                            <p:txEl>
                                              <p:pRg st="0" end="0"/>
                                            </p:txEl>
                                          </p:spTgt>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59">
                                            <p:txEl>
                                              <p:pRg st="0" end="0"/>
                                            </p:txEl>
                                          </p:spTgt>
                                        </p:tgtEl>
                                        <p:attrNameLst>
                                          <p:attrName>style.visibility</p:attrName>
                                        </p:attrNameLst>
                                      </p:cBhvr>
                                      <p:to>
                                        <p:strVal val="visible"/>
                                      </p:to>
                                    </p:set>
                                    <p:anim calcmode="lin" valueType="num">
                                      <p:cBhvr>
                                        <p:cTn id="141"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42"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43"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5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animEffect transition="in" filter="fade">
                      <p:cBhvr>
                        <p:cTn dur="500"/>
                        <p:tgtEl>
                          <p:spTgt spid="22"/>
                        </p:tgtEl>
                      </p:cBhvr>
                    </p:animEffect>
                  </p:childTnLst>
                </p:cTn>
              </p:par>
            </p:tnLst>
          </p:tmpl>
        </p:tmplLst>
      </p:bldP>
      <p:bldP spid="23" grpId="0" animBg="1"/>
      <p:bldP spid="39" grpId="0" animBg="1"/>
      <p:bldP spid="40" grpId="0" build="p">
        <p:tmplLst>
          <p:tmpl lvl="1">
            <p:tnLst>
              <p:par>
                <p:cTn presetID="53" presetClass="entr" presetSubtype="16"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animBg="1"/>
      <p:bldP spid="43" grpId="0" animBg="1"/>
      <p:bldP spid="44" grpId="0" build="p">
        <p:tmplLst>
          <p:tmpl lvl="1">
            <p:tnLst>
              <p:par>
                <p:cTn presetID="53" presetClass="entr" presetSubtype="16"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 calcmode="lin" valueType="num">
                      <p:cBhvr>
                        <p:cTn dur="500" fill="hold"/>
                        <p:tgtEl>
                          <p:spTgt spid="44"/>
                        </p:tgtEl>
                        <p:attrNameLst>
                          <p:attrName>ppt_w</p:attrName>
                        </p:attrNameLst>
                      </p:cBhvr>
                      <p:tavLst>
                        <p:tav tm="0">
                          <p:val>
                            <p:fltVal val="0"/>
                          </p:val>
                        </p:tav>
                        <p:tav tm="100000">
                          <p:val>
                            <p:strVal val="#ppt_w"/>
                          </p:val>
                        </p:tav>
                      </p:tavLst>
                    </p:anim>
                    <p:anim calcmode="lin" valueType="num">
                      <p:cBhvr>
                        <p:cTn dur="500" fill="hold"/>
                        <p:tgtEl>
                          <p:spTgt spid="44"/>
                        </p:tgtEl>
                        <p:attrNameLst>
                          <p:attrName>ppt_h</p:attrName>
                        </p:attrNameLst>
                      </p:cBhvr>
                      <p:tavLst>
                        <p:tav tm="0">
                          <p:val>
                            <p:fltVal val="0"/>
                          </p:val>
                        </p:tav>
                        <p:tav tm="100000">
                          <p:val>
                            <p:strVal val="#ppt_h"/>
                          </p:val>
                        </p:tav>
                      </p:tavLst>
                    </p:anim>
                    <p:animEffect transition="in" filter="fade">
                      <p:cBhvr>
                        <p:cTn dur="500"/>
                        <p:tgtEl>
                          <p:spTgt spid="44"/>
                        </p:tgtEl>
                      </p:cBhvr>
                    </p:animEffect>
                  </p:childTnLst>
                </p:cTn>
              </p:par>
            </p:tnLst>
          </p:tmpl>
        </p:tmplLst>
      </p:bldP>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animBg="1"/>
      <p:bldP spid="47" grpId="0" animBg="1"/>
      <p:bldP spid="48" grpId="0" build="p">
        <p:tmplLst>
          <p:tmpl lvl="1">
            <p:tnLst>
              <p:par>
                <p:cTn presetID="53" presetClass="entr" presetSubtype="16"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 calcmode="lin" valueType="num">
                      <p:cBhvr>
                        <p:cTn dur="500" fill="hold"/>
                        <p:tgtEl>
                          <p:spTgt spid="48"/>
                        </p:tgtEl>
                        <p:attrNameLst>
                          <p:attrName>ppt_w</p:attrName>
                        </p:attrNameLst>
                      </p:cBhvr>
                      <p:tavLst>
                        <p:tav tm="0">
                          <p:val>
                            <p:fltVal val="0"/>
                          </p:val>
                        </p:tav>
                        <p:tav tm="100000">
                          <p:val>
                            <p:strVal val="#ppt_w"/>
                          </p:val>
                        </p:tav>
                      </p:tavLst>
                    </p:anim>
                    <p:anim calcmode="lin" valueType="num">
                      <p:cBhvr>
                        <p:cTn dur="500" fill="hold"/>
                        <p:tgtEl>
                          <p:spTgt spid="48"/>
                        </p:tgtEl>
                        <p:attrNameLst>
                          <p:attrName>ppt_h</p:attrName>
                        </p:attrNameLst>
                      </p:cBhvr>
                      <p:tavLst>
                        <p:tav tm="0">
                          <p:val>
                            <p:fltVal val="0"/>
                          </p:val>
                        </p:tav>
                        <p:tav tm="100000">
                          <p:val>
                            <p:strVal val="#ppt_h"/>
                          </p:val>
                        </p:tav>
                      </p:tavLst>
                    </p:anim>
                    <p:animEffect transition="in" filter="fade">
                      <p:cBhvr>
                        <p:cTn dur="500"/>
                        <p:tgtEl>
                          <p:spTgt spid="48"/>
                        </p:tgtEl>
                      </p:cBhvr>
                    </p:animEffect>
                  </p:childTnLst>
                </p:cTn>
              </p:par>
            </p:tnLst>
          </p:tmpl>
        </p:tmplLst>
      </p:bldP>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P spid="50" grpId="0" animBg="1"/>
      <p:bldP spid="51" grpId="0" animBg="1"/>
      <p:bldP spid="52" grpId="0" build="p">
        <p:tmplLst>
          <p:tmpl lvl="1">
            <p:tnLst>
              <p:par>
                <p:cTn presetID="53" presetClass="entr" presetSubtype="16"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 calcmode="lin" valueType="num">
                      <p:cBhvr>
                        <p:cTn dur="500" fill="hold"/>
                        <p:tgtEl>
                          <p:spTgt spid="52"/>
                        </p:tgtEl>
                        <p:attrNameLst>
                          <p:attrName>ppt_w</p:attrName>
                        </p:attrNameLst>
                      </p:cBhvr>
                      <p:tavLst>
                        <p:tav tm="0">
                          <p:val>
                            <p:fltVal val="0"/>
                          </p:val>
                        </p:tav>
                        <p:tav tm="100000">
                          <p:val>
                            <p:strVal val="#ppt_w"/>
                          </p:val>
                        </p:tav>
                      </p:tavLst>
                    </p:anim>
                    <p:anim calcmode="lin" valueType="num">
                      <p:cBhvr>
                        <p:cTn dur="500" fill="hold"/>
                        <p:tgtEl>
                          <p:spTgt spid="52"/>
                        </p:tgtEl>
                        <p:attrNameLst>
                          <p:attrName>ppt_h</p:attrName>
                        </p:attrNameLst>
                      </p:cBhvr>
                      <p:tavLst>
                        <p:tav tm="0">
                          <p:val>
                            <p:fltVal val="0"/>
                          </p:val>
                        </p:tav>
                        <p:tav tm="100000">
                          <p:val>
                            <p:strVal val="#ppt_h"/>
                          </p:val>
                        </p:tav>
                      </p:tavLst>
                    </p:anim>
                    <p:animEffect transition="in" filter="fade">
                      <p:cBhvr>
                        <p:cTn dur="500"/>
                        <p:tgtEl>
                          <p:spTgt spid="52"/>
                        </p:tgtEl>
                      </p:cBhvr>
                    </p:animEffect>
                  </p:childTnLst>
                </p:cTn>
              </p:par>
            </p:tnLst>
          </p:tmpl>
        </p:tmplLst>
      </p:bldP>
      <p:bldP spid="53" grpId="0" build="p">
        <p:tmplLst>
          <p:tmpl lvl="1">
            <p:tnLst>
              <p:par>
                <p:cTn presetID="53" presetClass="entr" presetSubtype="16"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 calcmode="lin" valueType="num">
                      <p:cBhvr>
                        <p:cTn dur="500" fill="hold"/>
                        <p:tgtEl>
                          <p:spTgt spid="53"/>
                        </p:tgtEl>
                        <p:attrNameLst>
                          <p:attrName>ppt_w</p:attrName>
                        </p:attrNameLst>
                      </p:cBhvr>
                      <p:tavLst>
                        <p:tav tm="0">
                          <p:val>
                            <p:fltVal val="0"/>
                          </p:val>
                        </p:tav>
                        <p:tav tm="100000">
                          <p:val>
                            <p:strVal val="#ppt_w"/>
                          </p:val>
                        </p:tav>
                      </p:tavLst>
                    </p:anim>
                    <p:anim calcmode="lin" valueType="num">
                      <p:cBhvr>
                        <p:cTn dur="500" fill="hold"/>
                        <p:tgtEl>
                          <p:spTgt spid="53"/>
                        </p:tgtEl>
                        <p:attrNameLst>
                          <p:attrName>ppt_h</p:attrName>
                        </p:attrNameLst>
                      </p:cBhvr>
                      <p:tavLst>
                        <p:tav tm="0">
                          <p:val>
                            <p:fltVal val="0"/>
                          </p:val>
                        </p:tav>
                        <p:tav tm="100000">
                          <p:val>
                            <p:strVal val="#ppt_h"/>
                          </p:val>
                        </p:tav>
                      </p:tavLst>
                    </p:anim>
                    <p:animEffect transition="in" filter="fade">
                      <p:cBhvr>
                        <p:cTn dur="500"/>
                        <p:tgtEl>
                          <p:spTgt spid="53"/>
                        </p:tgtEl>
                      </p:cBhvr>
                    </p:animEffect>
                  </p:childTnLst>
                </p:cTn>
              </p:par>
            </p:tnLst>
          </p:tmpl>
        </p:tmplLst>
      </p:bldP>
      <p:bldP spid="54" grpId="0" animBg="1"/>
      <p:bldP spid="55" grpId="0" animBg="1"/>
      <p:bldP spid="56" grpId="0" build="p">
        <p:tmplLst>
          <p:tmpl lvl="1">
            <p:tnLst>
              <p:par>
                <p:cTn presetID="5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5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p:cNvSpPr>
          <p:nvPr/>
        </p:nvSpPr>
        <p:spPr bwMode="auto">
          <a:xfrm>
            <a:off x="4436382" y="2198429"/>
            <a:ext cx="288119" cy="285654"/>
          </a:xfrm>
          <a:custGeom>
            <a:avLst/>
            <a:gdLst>
              <a:gd name="T0" fmla="*/ 4 w 247"/>
              <a:gd name="T1" fmla="*/ 245 h 245"/>
              <a:gd name="T2" fmla="*/ 0 w 247"/>
              <a:gd name="T3" fmla="*/ 4 h 245"/>
              <a:gd name="T4" fmla="*/ 243 w 247"/>
              <a:gd name="T5" fmla="*/ 0 h 245"/>
              <a:gd name="T6" fmla="*/ 247 w 247"/>
              <a:gd name="T7" fmla="*/ 241 h 245"/>
              <a:gd name="T8" fmla="*/ 4 w 247"/>
              <a:gd name="T9" fmla="*/ 245 h 245"/>
            </a:gdLst>
            <a:ahLst/>
            <a:cxnLst>
              <a:cxn ang="0">
                <a:pos x="T0" y="T1"/>
              </a:cxn>
              <a:cxn ang="0">
                <a:pos x="T2" y="T3"/>
              </a:cxn>
              <a:cxn ang="0">
                <a:pos x="T4" y="T5"/>
              </a:cxn>
              <a:cxn ang="0">
                <a:pos x="T6" y="T7"/>
              </a:cxn>
              <a:cxn ang="0">
                <a:pos x="T8" y="T9"/>
              </a:cxn>
            </a:cxnLst>
            <a:rect l="0" t="0" r="r" b="b"/>
            <a:pathLst>
              <a:path w="247" h="245">
                <a:moveTo>
                  <a:pt x="4" y="245"/>
                </a:moveTo>
                <a:cubicBezTo>
                  <a:pt x="110" y="189"/>
                  <a:pt x="108" y="57"/>
                  <a:pt x="0" y="4"/>
                </a:cubicBezTo>
                <a:cubicBezTo>
                  <a:pt x="243" y="0"/>
                  <a:pt x="243" y="0"/>
                  <a:pt x="243" y="0"/>
                </a:cubicBezTo>
                <a:cubicBezTo>
                  <a:pt x="136" y="56"/>
                  <a:pt x="138" y="188"/>
                  <a:pt x="247" y="241"/>
                </a:cubicBezTo>
                <a:lnTo>
                  <a:pt x="4" y="245"/>
                </a:lnTo>
                <a:close/>
              </a:path>
            </a:pathLst>
          </a:custGeom>
          <a:solidFill>
            <a:schemeClr val="accent2"/>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3" name="Freeform 7"/>
          <p:cNvSpPr>
            <a:spLocks/>
          </p:cNvSpPr>
          <p:nvPr/>
        </p:nvSpPr>
        <p:spPr bwMode="auto">
          <a:xfrm>
            <a:off x="4445755" y="3038616"/>
            <a:ext cx="283186" cy="276280"/>
          </a:xfrm>
          <a:custGeom>
            <a:avLst/>
            <a:gdLst>
              <a:gd name="T0" fmla="*/ 243 w 243"/>
              <a:gd name="T1" fmla="*/ 0 h 237"/>
              <a:gd name="T2" fmla="*/ 243 w 243"/>
              <a:gd name="T3" fmla="*/ 237 h 237"/>
              <a:gd name="T4" fmla="*/ 0 w 243"/>
              <a:gd name="T5" fmla="*/ 237 h 237"/>
              <a:gd name="T6" fmla="*/ 0 w 243"/>
              <a:gd name="T7" fmla="*/ 0 h 237"/>
              <a:gd name="T8" fmla="*/ 243 w 243"/>
              <a:gd name="T9" fmla="*/ 0 h 237"/>
            </a:gdLst>
            <a:ahLst/>
            <a:cxnLst>
              <a:cxn ang="0">
                <a:pos x="T0" y="T1"/>
              </a:cxn>
              <a:cxn ang="0">
                <a:pos x="T2" y="T3"/>
              </a:cxn>
              <a:cxn ang="0">
                <a:pos x="T4" y="T5"/>
              </a:cxn>
              <a:cxn ang="0">
                <a:pos x="T6" y="T7"/>
              </a:cxn>
              <a:cxn ang="0">
                <a:pos x="T8" y="T9"/>
              </a:cxn>
            </a:cxnLst>
            <a:rect l="0" t="0" r="r" b="b"/>
            <a:pathLst>
              <a:path w="243" h="237">
                <a:moveTo>
                  <a:pt x="243" y="0"/>
                </a:moveTo>
                <a:cubicBezTo>
                  <a:pt x="137" y="54"/>
                  <a:pt x="137" y="183"/>
                  <a:pt x="243" y="237"/>
                </a:cubicBezTo>
                <a:cubicBezTo>
                  <a:pt x="0" y="237"/>
                  <a:pt x="0" y="237"/>
                  <a:pt x="0" y="237"/>
                </a:cubicBezTo>
                <a:cubicBezTo>
                  <a:pt x="106" y="183"/>
                  <a:pt x="106" y="54"/>
                  <a:pt x="0" y="0"/>
                </a:cubicBezTo>
                <a:lnTo>
                  <a:pt x="243" y="0"/>
                </a:lnTo>
                <a:close/>
              </a:path>
            </a:pathLst>
          </a:custGeom>
          <a:solidFill>
            <a:schemeClr val="accent3"/>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4" name="Freeform 8"/>
          <p:cNvSpPr>
            <a:spLocks/>
          </p:cNvSpPr>
          <p:nvPr/>
        </p:nvSpPr>
        <p:spPr bwMode="auto">
          <a:xfrm>
            <a:off x="4454143" y="3872884"/>
            <a:ext cx="271345" cy="314762"/>
          </a:xfrm>
          <a:custGeom>
            <a:avLst/>
            <a:gdLst>
              <a:gd name="T0" fmla="*/ 233 w 233"/>
              <a:gd name="T1" fmla="*/ 0 h 270"/>
              <a:gd name="T2" fmla="*/ 222 w 233"/>
              <a:gd name="T3" fmla="*/ 268 h 270"/>
              <a:gd name="T4" fmla="*/ 17 w 233"/>
              <a:gd name="T5" fmla="*/ 270 h 270"/>
              <a:gd name="T6" fmla="*/ 0 w 233"/>
              <a:gd name="T7" fmla="*/ 3 h 270"/>
              <a:gd name="T8" fmla="*/ 233 w 233"/>
              <a:gd name="T9" fmla="*/ 0 h 270"/>
            </a:gdLst>
            <a:ahLst/>
            <a:cxnLst>
              <a:cxn ang="0">
                <a:pos x="T0" y="T1"/>
              </a:cxn>
              <a:cxn ang="0">
                <a:pos x="T2" y="T3"/>
              </a:cxn>
              <a:cxn ang="0">
                <a:pos x="T4" y="T5"/>
              </a:cxn>
              <a:cxn ang="0">
                <a:pos x="T6" y="T7"/>
              </a:cxn>
              <a:cxn ang="0">
                <a:pos x="T8" y="T9"/>
              </a:cxn>
            </a:cxnLst>
            <a:rect l="0" t="0" r="r" b="b"/>
            <a:pathLst>
              <a:path w="233" h="270">
                <a:moveTo>
                  <a:pt x="233" y="0"/>
                </a:moveTo>
                <a:cubicBezTo>
                  <a:pt x="100" y="66"/>
                  <a:pt x="116" y="212"/>
                  <a:pt x="222" y="268"/>
                </a:cubicBezTo>
                <a:cubicBezTo>
                  <a:pt x="17" y="270"/>
                  <a:pt x="17" y="270"/>
                  <a:pt x="17" y="270"/>
                </a:cubicBezTo>
                <a:cubicBezTo>
                  <a:pt x="122" y="212"/>
                  <a:pt x="135" y="66"/>
                  <a:pt x="0" y="3"/>
                </a:cubicBezTo>
                <a:lnTo>
                  <a:pt x="233" y="0"/>
                </a:lnTo>
                <a:close/>
              </a:path>
            </a:pathLst>
          </a:custGeom>
          <a:solidFill>
            <a:schemeClr val="accent4">
              <a:alpha val="60000"/>
            </a:schemeClr>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5" name="Oval 9"/>
          <p:cNvSpPr>
            <a:spLocks noChangeArrowheads="1"/>
          </p:cNvSpPr>
          <p:nvPr/>
        </p:nvSpPr>
        <p:spPr bwMode="auto">
          <a:xfrm>
            <a:off x="4274562" y="2447575"/>
            <a:ext cx="624587" cy="624591"/>
          </a:xfrm>
          <a:prstGeom prst="ellipse">
            <a:avLst/>
          </a:prstGeom>
          <a:solidFill>
            <a:schemeClr val="accent3"/>
          </a:solidFill>
          <a:ln>
            <a:noFill/>
          </a:ln>
          <a:effectLst/>
        </p:spPr>
        <p:txBody>
          <a:bodyPr vert="horz" wrap="square" lIns="0" tIns="34299" rIns="0" bIns="34299" numCol="1" anchor="ctr" anchorCtr="0" compatLnSpc="1">
            <a:prstTxWarp prst="textNoShape">
              <a:avLst/>
            </a:prstTxWarp>
          </a:bodyPr>
          <a:lstStyle/>
          <a:p>
            <a:pPr algn="ctr"/>
            <a:r>
              <a:rPr lang="zh-CN" altLang="en-US" sz="1200">
                <a:solidFill>
                  <a:schemeClr val="bg1"/>
                </a:solidFill>
                <a:latin typeface="微软雅黑" pitchFamily="34" charset="-122"/>
                <a:ea typeface="微软雅黑" pitchFamily="34" charset="-122"/>
              </a:rPr>
              <a:t>标题</a:t>
            </a:r>
          </a:p>
        </p:txBody>
      </p:sp>
      <p:sp>
        <p:nvSpPr>
          <p:cNvPr id="6" name="Oval 10"/>
          <p:cNvSpPr>
            <a:spLocks noChangeArrowheads="1"/>
          </p:cNvSpPr>
          <p:nvPr/>
        </p:nvSpPr>
        <p:spPr bwMode="auto">
          <a:xfrm>
            <a:off x="5211443" y="2336075"/>
            <a:ext cx="536277" cy="535786"/>
          </a:xfrm>
          <a:prstGeom prst="ellipse">
            <a:avLst/>
          </a:prstGeom>
          <a:solidFill>
            <a:schemeClr val="accent2"/>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7" name="Oval 11"/>
          <p:cNvSpPr>
            <a:spLocks noChangeArrowheads="1"/>
          </p:cNvSpPr>
          <p:nvPr/>
        </p:nvSpPr>
        <p:spPr bwMode="auto">
          <a:xfrm>
            <a:off x="4274562" y="3280855"/>
            <a:ext cx="624587" cy="624591"/>
          </a:xfrm>
          <a:prstGeom prst="ellipse">
            <a:avLst/>
          </a:prstGeom>
          <a:solidFill>
            <a:schemeClr val="accent4">
              <a:alpha val="60000"/>
            </a:schemeClr>
          </a:solidFill>
          <a:ln>
            <a:noFill/>
          </a:ln>
          <a:effectLst/>
        </p:spPr>
        <p:txBody>
          <a:bodyPr vert="horz" wrap="square" lIns="0" tIns="34299" rIns="0" bIns="34299" numCol="1" anchor="ctr" anchorCtr="0" compatLnSpc="1">
            <a:prstTxWarp prst="textNoShape">
              <a:avLst/>
            </a:prstTxWarp>
          </a:bodyPr>
          <a:lstStyle/>
          <a:p>
            <a:pPr algn="ctr"/>
            <a:r>
              <a:rPr lang="zh-CN" altLang="en-US" sz="1200">
                <a:solidFill>
                  <a:schemeClr val="bg1"/>
                </a:solidFill>
                <a:latin typeface="微软雅黑" pitchFamily="34" charset="-122"/>
                <a:ea typeface="微软雅黑" pitchFamily="34" charset="-122"/>
              </a:rPr>
              <a:t>标题</a:t>
            </a:r>
          </a:p>
        </p:txBody>
      </p:sp>
      <p:sp>
        <p:nvSpPr>
          <p:cNvPr id="8" name="Oval 12"/>
          <p:cNvSpPr>
            <a:spLocks noChangeArrowheads="1"/>
          </p:cNvSpPr>
          <p:nvPr/>
        </p:nvSpPr>
        <p:spPr bwMode="auto">
          <a:xfrm>
            <a:off x="3567090" y="2924157"/>
            <a:ext cx="535784" cy="536280"/>
          </a:xfrm>
          <a:prstGeom prst="ellipse">
            <a:avLst/>
          </a:prstGeom>
          <a:solidFill>
            <a:schemeClr val="accent1"/>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9" name="Oval 13"/>
          <p:cNvSpPr>
            <a:spLocks noChangeArrowheads="1"/>
          </p:cNvSpPr>
          <p:nvPr/>
        </p:nvSpPr>
        <p:spPr bwMode="auto">
          <a:xfrm>
            <a:off x="4343138" y="4156071"/>
            <a:ext cx="503716" cy="504705"/>
          </a:xfrm>
          <a:prstGeom prst="ellipse">
            <a:avLst/>
          </a:prstGeom>
          <a:solidFill>
            <a:schemeClr val="accent1">
              <a:alpha val="60000"/>
            </a:schemeClr>
          </a:solidFill>
          <a:ln>
            <a:noFill/>
          </a:ln>
        </p:spPr>
        <p:txBody>
          <a:bodyPr vert="horz" wrap="square" lIns="0" tIns="34299" rIns="0" bIns="34299" numCol="1" anchor="ctr" anchorCtr="0" compatLnSpc="1">
            <a:prstTxWarp prst="textNoShape">
              <a:avLst/>
            </a:prstTxWarp>
          </a:bodyPr>
          <a:lstStyle/>
          <a:p>
            <a:pPr algn="ctr"/>
            <a:r>
              <a:rPr lang="zh-CN" altLang="en-US" sz="1200" dirty="0">
                <a:solidFill>
                  <a:schemeClr val="bg1"/>
                </a:solidFill>
                <a:latin typeface="微软雅黑" pitchFamily="34" charset="-122"/>
                <a:ea typeface="微软雅黑" pitchFamily="34" charset="-122"/>
              </a:rPr>
              <a:t>标题</a:t>
            </a:r>
          </a:p>
        </p:txBody>
      </p:sp>
      <p:sp>
        <p:nvSpPr>
          <p:cNvPr id="10" name="Oval 14"/>
          <p:cNvSpPr>
            <a:spLocks noChangeArrowheads="1"/>
          </p:cNvSpPr>
          <p:nvPr/>
        </p:nvSpPr>
        <p:spPr bwMode="auto">
          <a:xfrm>
            <a:off x="5479335" y="3588710"/>
            <a:ext cx="432672" cy="432181"/>
          </a:xfrm>
          <a:prstGeom prst="ellipse">
            <a:avLst/>
          </a:prstGeom>
          <a:solidFill>
            <a:schemeClr val="accent1"/>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1" name="Freeform 15"/>
          <p:cNvSpPr>
            <a:spLocks/>
          </p:cNvSpPr>
          <p:nvPr/>
        </p:nvSpPr>
        <p:spPr bwMode="auto">
          <a:xfrm>
            <a:off x="4439836" y="1327652"/>
            <a:ext cx="271838" cy="314762"/>
          </a:xfrm>
          <a:custGeom>
            <a:avLst/>
            <a:gdLst>
              <a:gd name="T0" fmla="*/ 233 w 233"/>
              <a:gd name="T1" fmla="*/ 270 h 270"/>
              <a:gd name="T2" fmla="*/ 221 w 233"/>
              <a:gd name="T3" fmla="*/ 2 h 270"/>
              <a:gd name="T4" fmla="*/ 16 w 233"/>
              <a:gd name="T5" fmla="*/ 0 h 270"/>
              <a:gd name="T6" fmla="*/ 0 w 233"/>
              <a:gd name="T7" fmla="*/ 268 h 270"/>
              <a:gd name="T8" fmla="*/ 233 w 233"/>
              <a:gd name="T9" fmla="*/ 270 h 270"/>
            </a:gdLst>
            <a:ahLst/>
            <a:cxnLst>
              <a:cxn ang="0">
                <a:pos x="T0" y="T1"/>
              </a:cxn>
              <a:cxn ang="0">
                <a:pos x="T2" y="T3"/>
              </a:cxn>
              <a:cxn ang="0">
                <a:pos x="T4" y="T5"/>
              </a:cxn>
              <a:cxn ang="0">
                <a:pos x="T6" y="T7"/>
              </a:cxn>
              <a:cxn ang="0">
                <a:pos x="T8" y="T9"/>
              </a:cxn>
            </a:cxnLst>
            <a:rect l="0" t="0" r="r" b="b"/>
            <a:pathLst>
              <a:path w="233" h="270">
                <a:moveTo>
                  <a:pt x="233" y="270"/>
                </a:moveTo>
                <a:cubicBezTo>
                  <a:pt x="100" y="204"/>
                  <a:pt x="115" y="58"/>
                  <a:pt x="221" y="2"/>
                </a:cubicBezTo>
                <a:cubicBezTo>
                  <a:pt x="16" y="0"/>
                  <a:pt x="16" y="0"/>
                  <a:pt x="16" y="0"/>
                </a:cubicBezTo>
                <a:cubicBezTo>
                  <a:pt x="121" y="58"/>
                  <a:pt x="134" y="204"/>
                  <a:pt x="0" y="268"/>
                </a:cubicBezTo>
                <a:lnTo>
                  <a:pt x="233" y="270"/>
                </a:lnTo>
                <a:close/>
              </a:path>
            </a:pathLst>
          </a:custGeom>
          <a:solidFill>
            <a:schemeClr val="accent1">
              <a:alpha val="60000"/>
            </a:schemeClr>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2" name="Oval 16"/>
          <p:cNvSpPr>
            <a:spLocks noChangeArrowheads="1"/>
          </p:cNvSpPr>
          <p:nvPr/>
        </p:nvSpPr>
        <p:spPr bwMode="auto">
          <a:xfrm>
            <a:off x="4260254" y="1609853"/>
            <a:ext cx="625081" cy="624591"/>
          </a:xfrm>
          <a:prstGeom prst="ellipse">
            <a:avLst/>
          </a:prstGeom>
          <a:solidFill>
            <a:schemeClr val="accent2">
              <a:alpha val="60000"/>
            </a:schemeClr>
          </a:solidFill>
          <a:ln>
            <a:noFill/>
          </a:ln>
          <a:effectLst/>
        </p:spPr>
        <p:txBody>
          <a:bodyPr vert="horz" wrap="square" lIns="0" tIns="34299" rIns="0" bIns="34299" numCol="1" anchor="ctr" anchorCtr="0" compatLnSpc="1">
            <a:prstTxWarp prst="textNoShape">
              <a:avLst/>
            </a:prstTxWarp>
          </a:bodyPr>
          <a:lstStyle/>
          <a:p>
            <a:pPr algn="ctr"/>
            <a:r>
              <a:rPr lang="zh-CN" altLang="en-US" sz="1200" dirty="0">
                <a:solidFill>
                  <a:schemeClr val="bg1"/>
                </a:solidFill>
                <a:latin typeface="微软雅黑" pitchFamily="34" charset="-122"/>
                <a:ea typeface="微软雅黑" pitchFamily="34" charset="-122"/>
              </a:rPr>
              <a:t>标题</a:t>
            </a:r>
          </a:p>
        </p:txBody>
      </p:sp>
      <p:sp>
        <p:nvSpPr>
          <p:cNvPr id="13" name="Oval 17"/>
          <p:cNvSpPr>
            <a:spLocks noChangeArrowheads="1"/>
          </p:cNvSpPr>
          <p:nvPr/>
        </p:nvSpPr>
        <p:spPr bwMode="auto">
          <a:xfrm>
            <a:off x="3629746" y="1574825"/>
            <a:ext cx="389257" cy="389259"/>
          </a:xfrm>
          <a:prstGeom prst="ellipse">
            <a:avLst/>
          </a:prstGeom>
          <a:solidFill>
            <a:schemeClr val="accent1"/>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4" name="Oval 18"/>
          <p:cNvSpPr>
            <a:spLocks noChangeArrowheads="1"/>
          </p:cNvSpPr>
          <p:nvPr/>
        </p:nvSpPr>
        <p:spPr bwMode="auto">
          <a:xfrm>
            <a:off x="4327844" y="854522"/>
            <a:ext cx="504702" cy="504705"/>
          </a:xfrm>
          <a:prstGeom prst="ellipse">
            <a:avLst/>
          </a:prstGeom>
          <a:solidFill>
            <a:schemeClr val="accent1">
              <a:alpha val="60000"/>
            </a:schemeClr>
          </a:solidFill>
          <a:ln>
            <a:noFill/>
          </a:ln>
        </p:spPr>
        <p:txBody>
          <a:bodyPr vert="horz" wrap="square" lIns="0" tIns="34299" rIns="0" bIns="34299" numCol="1" anchor="ctr" anchorCtr="0" compatLnSpc="1">
            <a:prstTxWarp prst="textNoShape">
              <a:avLst/>
            </a:prstTxWarp>
          </a:bodyPr>
          <a:lstStyle/>
          <a:p>
            <a:pPr algn="ctr"/>
            <a:r>
              <a:rPr lang="zh-CN" altLang="en-US" sz="1200" dirty="0">
                <a:solidFill>
                  <a:schemeClr val="bg1"/>
                </a:solidFill>
                <a:latin typeface="微软雅黑" pitchFamily="34" charset="-122"/>
                <a:ea typeface="微软雅黑" pitchFamily="34" charset="-122"/>
              </a:rPr>
              <a:t>标题</a:t>
            </a:r>
          </a:p>
        </p:txBody>
      </p:sp>
      <p:sp>
        <p:nvSpPr>
          <p:cNvPr id="15" name="Oval 19"/>
          <p:cNvSpPr>
            <a:spLocks noChangeArrowheads="1"/>
          </p:cNvSpPr>
          <p:nvPr/>
        </p:nvSpPr>
        <p:spPr bwMode="auto">
          <a:xfrm>
            <a:off x="5190229" y="1201847"/>
            <a:ext cx="432672" cy="432674"/>
          </a:xfrm>
          <a:prstGeom prst="ellipse">
            <a:avLst/>
          </a:prstGeom>
          <a:solidFill>
            <a:schemeClr val="accent2"/>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6" name="Oval 20"/>
          <p:cNvSpPr>
            <a:spLocks noChangeArrowheads="1"/>
          </p:cNvSpPr>
          <p:nvPr/>
        </p:nvSpPr>
        <p:spPr bwMode="auto">
          <a:xfrm>
            <a:off x="2897114" y="2185601"/>
            <a:ext cx="432179" cy="432181"/>
          </a:xfrm>
          <a:prstGeom prst="ellipse">
            <a:avLst/>
          </a:prstGeom>
          <a:solidFill>
            <a:schemeClr val="accent2"/>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7" name="Oval 21"/>
          <p:cNvSpPr>
            <a:spLocks noChangeArrowheads="1"/>
          </p:cNvSpPr>
          <p:nvPr/>
        </p:nvSpPr>
        <p:spPr bwMode="auto">
          <a:xfrm>
            <a:off x="5872045" y="1680896"/>
            <a:ext cx="374457" cy="379885"/>
          </a:xfrm>
          <a:prstGeom prst="ellipse">
            <a:avLst/>
          </a:prstGeom>
          <a:solidFill>
            <a:schemeClr val="accent1"/>
          </a:solidFill>
          <a:ln>
            <a:noFill/>
          </a:ln>
        </p:spPr>
        <p:txBody>
          <a:bodyPr vert="horz" wrap="square" lIns="68598" tIns="34299" rIns="68598" bIns="34299" numCol="1" anchor="t" anchorCtr="0" compatLnSpc="1">
            <a:prstTxWarp prst="textNoShape">
              <a:avLst/>
            </a:prstTxWarp>
          </a:bodyPr>
          <a:lstStyle/>
          <a:p>
            <a:endParaRPr lang="zh-CN" altLang="en-US"/>
          </a:p>
        </p:txBody>
      </p:sp>
      <p:grpSp>
        <p:nvGrpSpPr>
          <p:cNvPr id="18" name="组合 17"/>
          <p:cNvGrpSpPr/>
          <p:nvPr/>
        </p:nvGrpSpPr>
        <p:grpSpPr>
          <a:xfrm>
            <a:off x="2790053" y="2735634"/>
            <a:ext cx="1483974" cy="520986"/>
            <a:chOff x="3718944" y="3404283"/>
            <a:chExt cx="1978033" cy="694433"/>
          </a:xfrm>
        </p:grpSpPr>
        <p:cxnSp>
          <p:nvCxnSpPr>
            <p:cNvPr id="19" name="直接连接符 18"/>
            <p:cNvCxnSpPr/>
            <p:nvPr/>
          </p:nvCxnSpPr>
          <p:spPr>
            <a:xfrm flipH="1" flipV="1">
              <a:off x="4942371" y="3426849"/>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718944" y="3404283"/>
              <a:ext cx="1224137"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flipH="1">
            <a:off x="4885335" y="1894169"/>
            <a:ext cx="1484507" cy="520986"/>
            <a:chOff x="3718942" y="3436586"/>
            <a:chExt cx="1978742" cy="694433"/>
          </a:xfrm>
        </p:grpSpPr>
        <p:cxnSp>
          <p:nvCxnSpPr>
            <p:cNvPr id="22" name="直接连接符 21"/>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2790054" y="3588710"/>
            <a:ext cx="1484507" cy="520986"/>
            <a:chOff x="3718942" y="3436586"/>
            <a:chExt cx="1978742" cy="694433"/>
          </a:xfrm>
        </p:grpSpPr>
        <p:cxnSp>
          <p:nvCxnSpPr>
            <p:cNvPr id="25" name="直接连接符 24"/>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flipV="1">
            <a:off x="4832546" y="3887438"/>
            <a:ext cx="1484507" cy="520986"/>
            <a:chOff x="3718942" y="3436586"/>
            <a:chExt cx="1978742" cy="694433"/>
          </a:xfrm>
        </p:grpSpPr>
        <p:cxnSp>
          <p:nvCxnSpPr>
            <p:cNvPr id="28" name="直接连接符 27"/>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2847334" y="1113535"/>
            <a:ext cx="1484507" cy="520986"/>
            <a:chOff x="3718942" y="3436586"/>
            <a:chExt cx="1978742" cy="694433"/>
          </a:xfrm>
        </p:grpSpPr>
        <p:cxnSp>
          <p:nvCxnSpPr>
            <p:cNvPr id="31" name="直接连接符 30"/>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6452266" y="225414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4" name="TextBox 33"/>
          <p:cNvSpPr txBox="1"/>
          <p:nvPr/>
        </p:nvSpPr>
        <p:spPr>
          <a:xfrm>
            <a:off x="6369841" y="328085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5" name="TextBox 34"/>
          <p:cNvSpPr txBox="1"/>
          <p:nvPr/>
        </p:nvSpPr>
        <p:spPr>
          <a:xfrm>
            <a:off x="1061964" y="396113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6" name="TextBox 35"/>
          <p:cNvSpPr txBox="1"/>
          <p:nvPr/>
        </p:nvSpPr>
        <p:spPr>
          <a:xfrm>
            <a:off x="1061964" y="291628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7" name="TextBox 36"/>
          <p:cNvSpPr txBox="1"/>
          <p:nvPr/>
        </p:nvSpPr>
        <p:spPr>
          <a:xfrm>
            <a:off x="1061964" y="137402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Tree>
    <p:extLst>
      <p:ext uri="{BB962C8B-B14F-4D97-AF65-F5344CB8AC3E}">
        <p14:creationId xmlns:p14="http://schemas.microsoft.com/office/powerpoint/2010/main" val="1179916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21" presetClass="entr" presetSubtype="1" fill="hold" grpId="0" nodeType="withEffect">
                                  <p:stCondLst>
                                    <p:cond delay="40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500"/>
                                        <p:tgtEl>
                                          <p:spTgt spid="5"/>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heel(1)">
                                      <p:cBhvr>
                                        <p:cTn id="39" dur="500"/>
                                        <p:tgtEl>
                                          <p:spTgt spid="12"/>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heel(1)">
                                      <p:cBhvr>
                                        <p:cTn id="42" dur="500"/>
                                        <p:tgtEl>
                                          <p:spTgt spid="7"/>
                                        </p:tgtEl>
                                      </p:cBhvr>
                                    </p:animEffect>
                                  </p:childTnLst>
                                </p:cTn>
                              </p:par>
                            </p:childTnLst>
                          </p:cTn>
                        </p:par>
                        <p:par>
                          <p:cTn id="43" fill="hold">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3000"/>
                            </p:stCondLst>
                            <p:childTnLst>
                              <p:par>
                                <p:cTn id="51" presetID="21"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500"/>
                                        <p:tgtEl>
                                          <p:spTgt spid="14"/>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heel(1)">
                                      <p:cBhvr>
                                        <p:cTn id="56" dur="500"/>
                                        <p:tgtEl>
                                          <p:spTgt spid="9"/>
                                        </p:tgtEl>
                                      </p:cBhvr>
                                    </p:animEffect>
                                  </p:childTnLst>
                                </p:cTn>
                              </p:par>
                            </p:childTnLst>
                          </p:cTn>
                        </p:par>
                        <p:par>
                          <p:cTn id="57" fill="hold">
                            <p:stCondLst>
                              <p:cond delay="3500"/>
                            </p:stCondLst>
                            <p:childTnLst>
                              <p:par>
                                <p:cTn id="58" presetID="22" presetClass="entr" presetSubtype="2"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right)">
                                      <p:cBhvr>
                                        <p:cTn id="60" dur="500"/>
                                        <p:tgtEl>
                                          <p:spTgt spid="18"/>
                                        </p:tgtEl>
                                      </p:cBhvr>
                                    </p:animEffect>
                                  </p:childTnLst>
                                </p:cTn>
                              </p:par>
                              <p:par>
                                <p:cTn id="61" presetID="22" presetClass="entr" presetSubtype="8"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2"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right)">
                                      <p:cBhvr>
                                        <p:cTn id="66" dur="500"/>
                                        <p:tgtEl>
                                          <p:spTgt spid="24"/>
                                        </p:tgtEl>
                                      </p:cBhvr>
                                    </p:animEffect>
                                  </p:childTnLst>
                                </p:cTn>
                              </p:par>
                              <p:par>
                                <p:cTn id="67" presetID="22" presetClass="entr" presetSubtype="8"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par>
                                <p:cTn id="70" presetID="22" presetClass="entr" presetSubtype="2"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childTnLst>
                          </p:cTn>
                        </p:par>
                        <p:par>
                          <p:cTn id="73" fill="hold">
                            <p:stCondLst>
                              <p:cond delay="400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33"/>
                                        </p:tgtEl>
                                        <p:attrNameLst>
                                          <p:attrName>style.visibility</p:attrName>
                                        </p:attrNameLst>
                                      </p:cBhvr>
                                      <p:to>
                                        <p:strVal val="visible"/>
                                      </p:to>
                                    </p:set>
                                    <p:animEffect transition="in" filter="fade">
                                      <p:cBhvr>
                                        <p:cTn id="76" dur="100"/>
                                        <p:tgtEl>
                                          <p:spTgt spid="33"/>
                                        </p:tgtEl>
                                      </p:cBhvr>
                                    </p:animEffect>
                                  </p:childTnLst>
                                </p:cTn>
                              </p:par>
                              <p:par>
                                <p:cTn id="77" presetID="10" presetClass="entr" presetSubtype="0" fill="hold" grpId="0" nodeType="withEffect">
                                  <p:stCondLst>
                                    <p:cond delay="0"/>
                                  </p:stCondLst>
                                  <p:iterate type="lt">
                                    <p:tmPct val="10000"/>
                                  </p:iterate>
                                  <p:childTnLst>
                                    <p:set>
                                      <p:cBhvr>
                                        <p:cTn id="78" dur="1" fill="hold">
                                          <p:stCondLst>
                                            <p:cond delay="0"/>
                                          </p:stCondLst>
                                        </p:cTn>
                                        <p:tgtEl>
                                          <p:spTgt spid="34"/>
                                        </p:tgtEl>
                                        <p:attrNameLst>
                                          <p:attrName>style.visibility</p:attrName>
                                        </p:attrNameLst>
                                      </p:cBhvr>
                                      <p:to>
                                        <p:strVal val="visible"/>
                                      </p:to>
                                    </p:set>
                                    <p:animEffect transition="in" filter="fade">
                                      <p:cBhvr>
                                        <p:cTn id="79" dur="100"/>
                                        <p:tgtEl>
                                          <p:spTgt spid="34"/>
                                        </p:tgtEl>
                                      </p:cBhvr>
                                    </p:animEffect>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35"/>
                                        </p:tgtEl>
                                        <p:attrNameLst>
                                          <p:attrName>style.visibility</p:attrName>
                                        </p:attrNameLst>
                                      </p:cBhvr>
                                      <p:to>
                                        <p:strVal val="visible"/>
                                      </p:to>
                                    </p:set>
                                    <p:animEffect transition="in" filter="fade">
                                      <p:cBhvr>
                                        <p:cTn id="82" dur="100"/>
                                        <p:tgtEl>
                                          <p:spTgt spid="35"/>
                                        </p:tgtEl>
                                      </p:cBhvr>
                                    </p:animEffect>
                                  </p:childTnLst>
                                </p:cTn>
                              </p:par>
                              <p:par>
                                <p:cTn id="83" presetID="10" presetClass="entr" presetSubtype="0" fill="hold" grpId="0" nodeType="withEffect">
                                  <p:stCondLst>
                                    <p:cond delay="0"/>
                                  </p:stCondLst>
                                  <p:iterate type="lt">
                                    <p:tmPct val="10000"/>
                                  </p:iterate>
                                  <p:childTnLst>
                                    <p:set>
                                      <p:cBhvr>
                                        <p:cTn id="84" dur="1" fill="hold">
                                          <p:stCondLst>
                                            <p:cond delay="0"/>
                                          </p:stCondLst>
                                        </p:cTn>
                                        <p:tgtEl>
                                          <p:spTgt spid="36"/>
                                        </p:tgtEl>
                                        <p:attrNameLst>
                                          <p:attrName>style.visibility</p:attrName>
                                        </p:attrNameLst>
                                      </p:cBhvr>
                                      <p:to>
                                        <p:strVal val="visible"/>
                                      </p:to>
                                    </p:set>
                                    <p:animEffect transition="in" filter="fade">
                                      <p:cBhvr>
                                        <p:cTn id="85" dur="100"/>
                                        <p:tgtEl>
                                          <p:spTgt spid="36"/>
                                        </p:tgtEl>
                                      </p:cBhvr>
                                    </p:animEffect>
                                  </p:childTnLst>
                                </p:cTn>
                              </p:par>
                              <p:par>
                                <p:cTn id="86" presetID="10" presetClass="entr" presetSubtype="0" fill="hold" grpId="0" nodeType="withEffect">
                                  <p:stCondLst>
                                    <p:cond delay="0"/>
                                  </p:stCondLst>
                                  <p:iterate type="lt">
                                    <p:tmPct val="10000"/>
                                  </p:iterate>
                                  <p:childTnLst>
                                    <p:set>
                                      <p:cBhvr>
                                        <p:cTn id="87" dur="1" fill="hold">
                                          <p:stCondLst>
                                            <p:cond delay="0"/>
                                          </p:stCondLst>
                                        </p:cTn>
                                        <p:tgtEl>
                                          <p:spTgt spid="37"/>
                                        </p:tgtEl>
                                        <p:attrNameLst>
                                          <p:attrName>style.visibility</p:attrName>
                                        </p:attrNameLst>
                                      </p:cBhvr>
                                      <p:to>
                                        <p:strVal val="visible"/>
                                      </p:to>
                                    </p:set>
                                    <p:animEffect transition="in" filter="fade">
                                      <p:cBhvr>
                                        <p:cTn id="88"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淘宝店chenying0907 1"/>
          <p:cNvSpPr/>
          <p:nvPr>
            <p:custDataLst>
              <p:tags r:id="rId1"/>
            </p:custDataLst>
          </p:nvPr>
        </p:nvSpPr>
        <p:spPr>
          <a:xfrm>
            <a:off x="772488" y="1546374"/>
            <a:ext cx="2259981" cy="1514263"/>
          </a:xfrm>
          <a:prstGeom prst="rect">
            <a:avLst/>
          </a:prstGeom>
          <a:blipFill>
            <a:blip r:embed="rId9"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 name="PA_淘宝店chenying0907 2"/>
          <p:cNvSpPr/>
          <p:nvPr>
            <p:custDataLst>
              <p:tags r:id="rId2"/>
            </p:custDataLst>
          </p:nvPr>
        </p:nvSpPr>
        <p:spPr>
          <a:xfrm>
            <a:off x="3464572" y="1546374"/>
            <a:ext cx="2259981" cy="1514263"/>
          </a:xfrm>
          <a:prstGeom prst="rect">
            <a:avLst/>
          </a:prstGeom>
          <a:blipFill>
            <a:blip r:embed="rId10"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PA_淘宝店chenying0907 3"/>
          <p:cNvSpPr/>
          <p:nvPr>
            <p:custDataLst>
              <p:tags r:id="rId3"/>
            </p:custDataLst>
          </p:nvPr>
        </p:nvSpPr>
        <p:spPr>
          <a:xfrm>
            <a:off x="6128944" y="1546373"/>
            <a:ext cx="2259981" cy="1514263"/>
          </a:xfrm>
          <a:prstGeom prst="rect">
            <a:avLst/>
          </a:prstGeom>
          <a:blipFill>
            <a:blip r:embed="rId11"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1" name="PA_淘宝店chenying0907 10"/>
          <p:cNvGrpSpPr/>
          <p:nvPr>
            <p:custDataLst>
              <p:tags r:id="rId4"/>
            </p:custDataLst>
          </p:nvPr>
        </p:nvGrpSpPr>
        <p:grpSpPr>
          <a:xfrm>
            <a:off x="724248" y="3136883"/>
            <a:ext cx="2244762" cy="1296498"/>
            <a:chOff x="620340" y="3236977"/>
            <a:chExt cx="2387150" cy="1378737"/>
          </a:xfrm>
        </p:grpSpPr>
        <p:sp>
          <p:nvSpPr>
            <p:cNvPr id="5" name="Rectangle 23"/>
            <p:cNvSpPr/>
            <p:nvPr/>
          </p:nvSpPr>
          <p:spPr>
            <a:xfrm>
              <a:off x="620340"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6" name="淘宝店chenying0907 5"/>
            <p:cNvSpPr txBox="1"/>
            <p:nvPr/>
          </p:nvSpPr>
          <p:spPr>
            <a:xfrm>
              <a:off x="620340"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One</a:t>
              </a:r>
              <a:endParaRPr lang="zh-CN" altLang="en-US" sz="1200" dirty="0">
                <a:solidFill>
                  <a:schemeClr val="tx1">
                    <a:lumMod val="85000"/>
                    <a:lumOff val="15000"/>
                  </a:schemeClr>
                </a:solidFill>
                <a:latin typeface="+mn-ea"/>
              </a:endParaRPr>
            </a:p>
          </p:txBody>
        </p:sp>
        <p:sp>
          <p:nvSpPr>
            <p:cNvPr id="10" name="Rectangle 27"/>
            <p:cNvSpPr/>
            <p:nvPr/>
          </p:nvSpPr>
          <p:spPr>
            <a:xfrm>
              <a:off x="701260"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0" name="直接连接符 19"/>
            <p:cNvCxnSpPr/>
            <p:nvPr/>
          </p:nvCxnSpPr>
          <p:spPr>
            <a:xfrm>
              <a:off x="701260"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PA_淘宝店chenying0907 11"/>
          <p:cNvGrpSpPr/>
          <p:nvPr>
            <p:custDataLst>
              <p:tags r:id="rId5"/>
            </p:custDataLst>
          </p:nvPr>
        </p:nvGrpSpPr>
        <p:grpSpPr>
          <a:xfrm>
            <a:off x="3385894" y="3136883"/>
            <a:ext cx="2244762" cy="1296498"/>
            <a:chOff x="3200351" y="3236977"/>
            <a:chExt cx="2387150" cy="1378737"/>
          </a:xfrm>
        </p:grpSpPr>
        <p:sp>
          <p:nvSpPr>
            <p:cNvPr id="13" name="Rectangle 23"/>
            <p:cNvSpPr/>
            <p:nvPr/>
          </p:nvSpPr>
          <p:spPr>
            <a:xfrm>
              <a:off x="3200351"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4" name="淘宝店chenying0907 13"/>
            <p:cNvSpPr txBox="1"/>
            <p:nvPr/>
          </p:nvSpPr>
          <p:spPr>
            <a:xfrm>
              <a:off x="3200351"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Two</a:t>
              </a:r>
              <a:endParaRPr lang="zh-CN" altLang="en-US" sz="1200" dirty="0">
                <a:solidFill>
                  <a:schemeClr val="tx1">
                    <a:lumMod val="85000"/>
                    <a:lumOff val="15000"/>
                  </a:schemeClr>
                </a:solidFill>
                <a:latin typeface="+mn-ea"/>
              </a:endParaRPr>
            </a:p>
          </p:txBody>
        </p:sp>
        <p:sp>
          <p:nvSpPr>
            <p:cNvPr id="15" name="Rectangle 27"/>
            <p:cNvSpPr/>
            <p:nvPr/>
          </p:nvSpPr>
          <p:spPr>
            <a:xfrm>
              <a:off x="3281271"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1" name="直接连接符 20"/>
            <p:cNvCxnSpPr/>
            <p:nvPr/>
          </p:nvCxnSpPr>
          <p:spPr>
            <a:xfrm>
              <a:off x="3281271"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PA_淘宝店chenying0907 15"/>
          <p:cNvGrpSpPr/>
          <p:nvPr>
            <p:custDataLst>
              <p:tags r:id="rId6"/>
            </p:custDataLst>
          </p:nvPr>
        </p:nvGrpSpPr>
        <p:grpSpPr>
          <a:xfrm>
            <a:off x="6027439" y="3136883"/>
            <a:ext cx="2244762" cy="1296498"/>
            <a:chOff x="5788454" y="3236977"/>
            <a:chExt cx="2387150" cy="1378737"/>
          </a:xfrm>
        </p:grpSpPr>
        <p:sp>
          <p:nvSpPr>
            <p:cNvPr id="17" name="Rectangle 23"/>
            <p:cNvSpPr/>
            <p:nvPr/>
          </p:nvSpPr>
          <p:spPr>
            <a:xfrm>
              <a:off x="5788454"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8" name="淘宝店chenying0907 17"/>
            <p:cNvSpPr txBox="1"/>
            <p:nvPr/>
          </p:nvSpPr>
          <p:spPr>
            <a:xfrm>
              <a:off x="5788454"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Three</a:t>
              </a:r>
              <a:endParaRPr lang="zh-CN" altLang="en-US" sz="1200" dirty="0">
                <a:solidFill>
                  <a:schemeClr val="tx1">
                    <a:lumMod val="85000"/>
                    <a:lumOff val="15000"/>
                  </a:schemeClr>
                </a:solidFill>
                <a:latin typeface="+mn-ea"/>
              </a:endParaRPr>
            </a:p>
          </p:txBody>
        </p:sp>
        <p:sp>
          <p:nvSpPr>
            <p:cNvPr id="19" name="Rectangle 27"/>
            <p:cNvSpPr/>
            <p:nvPr/>
          </p:nvSpPr>
          <p:spPr>
            <a:xfrm>
              <a:off x="5869374"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2" name="直接连接符 21"/>
            <p:cNvCxnSpPr/>
            <p:nvPr/>
          </p:nvCxnSpPr>
          <p:spPr>
            <a:xfrm>
              <a:off x="5896397"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690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12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1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123010" y="1600436"/>
            <a:ext cx="1206103" cy="1206476"/>
            <a:chOff x="4163566" y="2270270"/>
            <a:chExt cx="1608256" cy="1608256"/>
          </a:xfrm>
          <a:solidFill>
            <a:schemeClr val="accent1"/>
          </a:solidFill>
        </p:grpSpPr>
        <p:sp>
          <p:nvSpPr>
            <p:cNvPr id="51" name="圆角矩形 50"/>
            <p:cNvSpPr/>
            <p:nvPr/>
          </p:nvSpPr>
          <p:spPr>
            <a:xfrm>
              <a:off x="4163566" y="2270270"/>
              <a:ext cx="1608256" cy="1608256"/>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4" name="圆角矩形 3"/>
            <p:cNvSpPr/>
            <p:nvPr/>
          </p:nvSpPr>
          <p:spPr>
            <a:xfrm>
              <a:off x="4222307" y="2308373"/>
              <a:ext cx="1490773" cy="1489184"/>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6000" dirty="0">
                <a:latin typeface="微软雅黑" pitchFamily="34" charset="-122"/>
                <a:ea typeface="微软雅黑" pitchFamily="34" charset="-122"/>
              </a:endParaRPr>
            </a:p>
          </p:txBody>
        </p:sp>
        <p:sp>
          <p:nvSpPr>
            <p:cNvPr id="5" name="文本框 4"/>
            <p:cNvSpPr txBox="1"/>
            <p:nvPr/>
          </p:nvSpPr>
          <p:spPr>
            <a:xfrm>
              <a:off x="4535068" y="2351239"/>
              <a:ext cx="943063" cy="1476980"/>
            </a:xfrm>
            <a:prstGeom prst="rect">
              <a:avLst/>
            </a:prstGeom>
            <a:grpFill/>
          </p:spPr>
          <p:txBody>
            <a:bodyPr wrap="none">
              <a:spAutoFit/>
            </a:bodyPr>
            <a:lstStyle/>
            <a:p>
              <a:pPr>
                <a:defRPr/>
              </a:pPr>
              <a:r>
                <a:rPr lang="en-US" altLang="zh-CN" sz="6600" b="1" dirty="0">
                  <a:solidFill>
                    <a:schemeClr val="bg1"/>
                  </a:solidFill>
                  <a:latin typeface="微软雅黑" pitchFamily="34" charset="-122"/>
                  <a:ea typeface="微软雅黑" pitchFamily="34" charset="-122"/>
                </a:rPr>
                <a:t>1</a:t>
              </a:r>
              <a:endParaRPr lang="zh-CN" altLang="en-US" sz="6600" b="1" dirty="0">
                <a:solidFill>
                  <a:schemeClr val="bg1"/>
                </a:solidFill>
                <a:latin typeface="微软雅黑" pitchFamily="34" charset="-122"/>
                <a:ea typeface="微软雅黑" pitchFamily="34" charset="-122"/>
              </a:endParaRPr>
            </a:p>
          </p:txBody>
        </p:sp>
      </p:grpSp>
      <p:grpSp>
        <p:nvGrpSpPr>
          <p:cNvPr id="3" name="组合 2"/>
          <p:cNvGrpSpPr>
            <a:grpSpLocks/>
          </p:cNvGrpSpPr>
          <p:nvPr/>
        </p:nvGrpSpPr>
        <p:grpSpPr bwMode="auto">
          <a:xfrm>
            <a:off x="4538662" y="1600436"/>
            <a:ext cx="1206104" cy="1206476"/>
            <a:chOff x="6052160" y="2270270"/>
            <a:chExt cx="1608256" cy="1608256"/>
          </a:xfrm>
          <a:solidFill>
            <a:schemeClr val="accent4"/>
          </a:solidFill>
        </p:grpSpPr>
        <p:sp>
          <p:nvSpPr>
            <p:cNvPr id="52" name="圆角矩形 51"/>
            <p:cNvSpPr/>
            <p:nvPr/>
          </p:nvSpPr>
          <p:spPr>
            <a:xfrm>
              <a:off x="6052160" y="2270270"/>
              <a:ext cx="1608256" cy="1608256"/>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25" name="圆角矩形 24"/>
            <p:cNvSpPr/>
            <p:nvPr/>
          </p:nvSpPr>
          <p:spPr>
            <a:xfrm>
              <a:off x="6110902" y="2308373"/>
              <a:ext cx="1490771" cy="1489184"/>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33" name="文本框 32"/>
            <p:cNvSpPr txBox="1"/>
            <p:nvPr/>
          </p:nvSpPr>
          <p:spPr>
            <a:xfrm>
              <a:off x="6156944" y="2341713"/>
              <a:ext cx="943062" cy="1476980"/>
            </a:xfrm>
            <a:prstGeom prst="rect">
              <a:avLst/>
            </a:prstGeom>
            <a:grpFill/>
          </p:spPr>
          <p:txBody>
            <a:bodyPr wrap="none">
              <a:spAutoFit/>
            </a:bodyPr>
            <a:lstStyle/>
            <a:p>
              <a:pPr>
                <a:defRPr/>
              </a:pPr>
              <a:r>
                <a:rPr lang="en-US" altLang="zh-CN" sz="6600" b="1" dirty="0">
                  <a:solidFill>
                    <a:schemeClr val="bg1"/>
                  </a:solidFill>
                  <a:latin typeface="微软雅黑" pitchFamily="34" charset="-122"/>
                  <a:ea typeface="微软雅黑" pitchFamily="34" charset="-122"/>
                </a:rPr>
                <a:t>3</a:t>
              </a:r>
              <a:endParaRPr lang="zh-CN" altLang="en-US" sz="6600" b="1" dirty="0">
                <a:solidFill>
                  <a:schemeClr val="bg1"/>
                </a:solidFill>
                <a:latin typeface="微软雅黑" pitchFamily="34" charset="-122"/>
                <a:ea typeface="微软雅黑" pitchFamily="34" charset="-122"/>
              </a:endParaRPr>
            </a:p>
          </p:txBody>
        </p:sp>
      </p:grpSp>
      <p:grpSp>
        <p:nvGrpSpPr>
          <p:cNvPr id="6" name="组合 6"/>
          <p:cNvGrpSpPr>
            <a:grpSpLocks/>
          </p:cNvGrpSpPr>
          <p:nvPr/>
        </p:nvGrpSpPr>
        <p:grpSpPr bwMode="auto">
          <a:xfrm>
            <a:off x="3123010" y="2922438"/>
            <a:ext cx="1206103" cy="1206476"/>
            <a:chOff x="4163566" y="4032743"/>
            <a:chExt cx="1608256" cy="1608256"/>
          </a:xfrm>
          <a:solidFill>
            <a:schemeClr val="accent4"/>
          </a:solidFill>
        </p:grpSpPr>
        <p:sp>
          <p:nvSpPr>
            <p:cNvPr id="54" name="圆角矩形 53"/>
            <p:cNvSpPr/>
            <p:nvPr/>
          </p:nvSpPr>
          <p:spPr>
            <a:xfrm>
              <a:off x="4163566" y="4032743"/>
              <a:ext cx="1608256" cy="1608256"/>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32" name="圆角矩形 31"/>
            <p:cNvSpPr/>
            <p:nvPr/>
          </p:nvSpPr>
          <p:spPr>
            <a:xfrm>
              <a:off x="4222307" y="4070846"/>
              <a:ext cx="1490773" cy="1489184"/>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34" name="文本框 33"/>
            <p:cNvSpPr txBox="1"/>
            <p:nvPr/>
          </p:nvSpPr>
          <p:spPr>
            <a:xfrm>
              <a:off x="4415997" y="4113712"/>
              <a:ext cx="943063" cy="1476980"/>
            </a:xfrm>
            <a:prstGeom prst="rect">
              <a:avLst/>
            </a:prstGeom>
            <a:grpFill/>
          </p:spPr>
          <p:txBody>
            <a:bodyPr wrap="none">
              <a:spAutoFit/>
            </a:bodyPr>
            <a:lstStyle/>
            <a:p>
              <a:pPr>
                <a:defRPr/>
              </a:pPr>
              <a:r>
                <a:rPr lang="en-US" altLang="zh-CN" sz="6600" b="1" dirty="0">
                  <a:solidFill>
                    <a:schemeClr val="bg1"/>
                  </a:solidFill>
                  <a:latin typeface="微软雅黑" pitchFamily="34" charset="-122"/>
                  <a:ea typeface="微软雅黑" pitchFamily="34" charset="-122"/>
                </a:rPr>
                <a:t>2</a:t>
              </a:r>
              <a:endParaRPr lang="zh-CN" altLang="en-US" sz="6600" b="1" dirty="0">
                <a:solidFill>
                  <a:schemeClr val="bg1"/>
                </a:solidFill>
                <a:latin typeface="微软雅黑" pitchFamily="34" charset="-122"/>
                <a:ea typeface="微软雅黑" pitchFamily="34" charset="-122"/>
              </a:endParaRPr>
            </a:p>
          </p:txBody>
        </p:sp>
      </p:grpSp>
      <p:grpSp>
        <p:nvGrpSpPr>
          <p:cNvPr id="7" name="组合 5"/>
          <p:cNvGrpSpPr>
            <a:grpSpLocks/>
          </p:cNvGrpSpPr>
          <p:nvPr/>
        </p:nvGrpSpPr>
        <p:grpSpPr bwMode="auto">
          <a:xfrm>
            <a:off x="4538662" y="2922438"/>
            <a:ext cx="1206104" cy="1206476"/>
            <a:chOff x="6052160" y="4032743"/>
            <a:chExt cx="1608256" cy="1608256"/>
          </a:xfrm>
          <a:solidFill>
            <a:schemeClr val="accent3"/>
          </a:solidFill>
        </p:grpSpPr>
        <p:sp>
          <p:nvSpPr>
            <p:cNvPr id="53" name="圆角矩形 52"/>
            <p:cNvSpPr/>
            <p:nvPr/>
          </p:nvSpPr>
          <p:spPr>
            <a:xfrm>
              <a:off x="6052160" y="4032743"/>
              <a:ext cx="1608256" cy="1608256"/>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28" name="圆角矩形 27"/>
            <p:cNvSpPr/>
            <p:nvPr/>
          </p:nvSpPr>
          <p:spPr>
            <a:xfrm>
              <a:off x="6110902" y="4070846"/>
              <a:ext cx="1490771" cy="1489184"/>
            </a:xfrm>
            <a:prstGeom prst="roundRect">
              <a:avLst>
                <a:gd name="adj" fmla="val 8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itchFamily="34" charset="-122"/>
                <a:ea typeface="微软雅黑" pitchFamily="34" charset="-122"/>
              </a:endParaRPr>
            </a:p>
          </p:txBody>
        </p:sp>
        <p:sp>
          <p:nvSpPr>
            <p:cNvPr id="35" name="文本框 34"/>
            <p:cNvSpPr txBox="1"/>
            <p:nvPr/>
          </p:nvSpPr>
          <p:spPr>
            <a:xfrm>
              <a:off x="6410961" y="4113712"/>
              <a:ext cx="951612" cy="1476980"/>
            </a:xfrm>
            <a:prstGeom prst="rect">
              <a:avLst/>
            </a:prstGeom>
            <a:grpFill/>
          </p:spPr>
          <p:txBody>
            <a:bodyPr wrap="none">
              <a:spAutoFit/>
            </a:bodyPr>
            <a:lstStyle/>
            <a:p>
              <a:pPr>
                <a:defRPr/>
              </a:pPr>
              <a:r>
                <a:rPr lang="en-US" altLang="zh-CN" sz="6600" b="1" dirty="0">
                  <a:solidFill>
                    <a:schemeClr val="bg1"/>
                  </a:solidFill>
                  <a:latin typeface="微软雅黑" pitchFamily="34" charset="-122"/>
                  <a:ea typeface="微软雅黑" pitchFamily="34" charset="-122"/>
                </a:rPr>
                <a:t>4</a:t>
              </a:r>
              <a:endParaRPr lang="zh-CN" altLang="en-US" sz="6600" b="1" dirty="0">
                <a:solidFill>
                  <a:schemeClr val="bg1"/>
                </a:solidFill>
                <a:latin typeface="微软雅黑" pitchFamily="34" charset="-122"/>
                <a:ea typeface="微软雅黑" pitchFamily="34" charset="-122"/>
              </a:endParaRPr>
            </a:p>
          </p:txBody>
        </p:sp>
      </p:grpSp>
      <p:sp>
        <p:nvSpPr>
          <p:cNvPr id="37" name="文本框 36"/>
          <p:cNvSpPr txBox="1"/>
          <p:nvPr/>
        </p:nvSpPr>
        <p:spPr>
          <a:xfrm>
            <a:off x="5830491" y="1941061"/>
            <a:ext cx="2071688" cy="609398"/>
          </a:xfrm>
          <a:prstGeom prst="rect">
            <a:avLst/>
          </a:prstGeom>
          <a:noFill/>
        </p:spPr>
        <p:txBody>
          <a:bodyPr lIns="68580" tIns="34290" rIns="68580" bIns="34290">
            <a:spAutoFit/>
          </a:bodyPr>
          <a:lstStyle/>
          <a:p>
            <a:pP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38" name="矩形 37"/>
          <p:cNvSpPr>
            <a:spLocks noChangeArrowheads="1"/>
          </p:cNvSpPr>
          <p:nvPr/>
        </p:nvSpPr>
        <p:spPr bwMode="auto">
          <a:xfrm>
            <a:off x="5830491" y="1663559"/>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43" name="文本框 42"/>
          <p:cNvSpPr txBox="1"/>
          <p:nvPr/>
        </p:nvSpPr>
        <p:spPr>
          <a:xfrm>
            <a:off x="5830491" y="3251153"/>
            <a:ext cx="2071688" cy="609398"/>
          </a:xfrm>
          <a:prstGeom prst="rect">
            <a:avLst/>
          </a:prstGeom>
          <a:noFill/>
        </p:spPr>
        <p:txBody>
          <a:bodyPr lIns="68580" tIns="34290" rIns="68580" bIns="34290">
            <a:spAutoFit/>
          </a:bodyPr>
          <a:lstStyle/>
          <a:p>
            <a:pP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44" name="矩形 43"/>
          <p:cNvSpPr>
            <a:spLocks noChangeArrowheads="1"/>
          </p:cNvSpPr>
          <p:nvPr/>
        </p:nvSpPr>
        <p:spPr bwMode="auto">
          <a:xfrm>
            <a:off x="5830491" y="297365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46" name="文本框 45"/>
          <p:cNvSpPr txBox="1"/>
          <p:nvPr/>
        </p:nvSpPr>
        <p:spPr>
          <a:xfrm>
            <a:off x="965597" y="1941061"/>
            <a:ext cx="2071688" cy="609398"/>
          </a:xfrm>
          <a:prstGeom prst="rect">
            <a:avLst/>
          </a:prstGeom>
          <a:noFill/>
        </p:spPr>
        <p:txBody>
          <a:bodyPr lIns="68580" tIns="34290" rIns="68580" bIns="34290">
            <a:spAutoFit/>
          </a:bodyPr>
          <a:lstStyle/>
          <a:p>
            <a:pPr algn="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47" name="矩形 46"/>
          <p:cNvSpPr>
            <a:spLocks noChangeArrowheads="1"/>
          </p:cNvSpPr>
          <p:nvPr/>
        </p:nvSpPr>
        <p:spPr bwMode="auto">
          <a:xfrm>
            <a:off x="1390650" y="1663559"/>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49" name="文本框 48"/>
          <p:cNvSpPr txBox="1"/>
          <p:nvPr/>
        </p:nvSpPr>
        <p:spPr>
          <a:xfrm>
            <a:off x="965597" y="3251152"/>
            <a:ext cx="2071688" cy="609398"/>
          </a:xfrm>
          <a:prstGeom prst="rect">
            <a:avLst/>
          </a:prstGeom>
          <a:noFill/>
        </p:spPr>
        <p:txBody>
          <a:bodyPr lIns="68580" tIns="34290" rIns="68580" bIns="34290">
            <a:spAutoFit/>
          </a:bodyPr>
          <a:lstStyle/>
          <a:p>
            <a:pPr algn="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50" name="矩形 49"/>
          <p:cNvSpPr>
            <a:spLocks noChangeArrowheads="1"/>
          </p:cNvSpPr>
          <p:nvPr/>
        </p:nvSpPr>
        <p:spPr bwMode="auto">
          <a:xfrm>
            <a:off x="1390650" y="297365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Tree>
    <p:extLst>
      <p:ext uri="{BB962C8B-B14F-4D97-AF65-F5344CB8AC3E}">
        <p14:creationId xmlns:p14="http://schemas.microsoft.com/office/powerpoint/2010/main" val="2995402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900"/>
                                  </p:stCondLst>
                                  <p:iterate type="wd">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900"/>
                                  </p:stCondLst>
                                  <p:iterate type="wd">
                                    <p:tmPct val="0"/>
                                  </p:iterate>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900"/>
                                  </p:stCondLst>
                                  <p:iterate type="wd">
                                    <p:tmPct val="0"/>
                                  </p:iterate>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900"/>
                                  </p:stCondLst>
                                  <p:iterate type="wd">
                                    <p:tmPct val="0"/>
                                  </p:iterate>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1900"/>
                            </p:stCondLst>
                            <p:childTnLst>
                              <p:par>
                                <p:cTn id="30" presetID="26" presetClass="emph" presetSubtype="0" fill="hold" nodeType="afterEffect">
                                  <p:stCondLst>
                                    <p:cond delay="0"/>
                                  </p:stCondLst>
                                  <p:iterate type="wd">
                                    <p:tmPct val="0"/>
                                  </p:iterate>
                                  <p:childTnLst>
                                    <p:animEffect transition="out" filter="fade">
                                      <p:cBhvr>
                                        <p:cTn id="31" dur="500" tmFilter="0, 0; .2, .5; .8, .5; 1, 0"/>
                                        <p:tgtEl>
                                          <p:spTgt spid="2"/>
                                        </p:tgtEl>
                                      </p:cBhvr>
                                    </p:animEffect>
                                    <p:animScale>
                                      <p:cBhvr>
                                        <p:cTn id="32" dur="250" autoRev="1" fill="hold"/>
                                        <p:tgtEl>
                                          <p:spTgt spid="2"/>
                                        </p:tgtEl>
                                      </p:cBhvr>
                                      <p:by x="105000" y="105000"/>
                                    </p:animScale>
                                  </p:childTnLst>
                                </p:cTn>
                              </p:par>
                            </p:childTnLst>
                          </p:cTn>
                        </p:par>
                        <p:par>
                          <p:cTn id="33" fill="hold">
                            <p:stCondLst>
                              <p:cond delay="2400"/>
                            </p:stCondLst>
                            <p:childTnLst>
                              <p:par>
                                <p:cTn id="34" presetID="42" presetClass="entr" presetSubtype="0" fill="hold" grpId="0" nodeType="afterEffect">
                                  <p:stCondLst>
                                    <p:cond delay="0"/>
                                  </p:stCondLst>
                                  <p:iterate type="wd">
                                    <p:tmPct val="0"/>
                                  </p:iterate>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childTnLst>
                          </p:cTn>
                        </p:par>
                        <p:par>
                          <p:cTn id="39" fill="hold">
                            <p:stCondLst>
                              <p:cond delay="3400"/>
                            </p:stCondLst>
                            <p:childTnLst>
                              <p:par>
                                <p:cTn id="40" presetID="22" presetClass="entr" presetSubtype="1" fill="hold" nodeType="afterEffect">
                                  <p:stCondLst>
                                    <p:cond delay="0"/>
                                  </p:stCondLst>
                                  <p:iterate type="wd">
                                    <p:tmPct val="0"/>
                                  </p:iterate>
                                  <p:childTnLst>
                                    <p:set>
                                      <p:cBhvr>
                                        <p:cTn id="41" dur="1" fill="hold">
                                          <p:stCondLst>
                                            <p:cond delay="0"/>
                                          </p:stCondLst>
                                        </p:cTn>
                                        <p:tgtEl>
                                          <p:spTgt spid="46">
                                            <p:txEl>
                                              <p:pRg st="0" end="0"/>
                                            </p:txEl>
                                          </p:spTgt>
                                        </p:tgtEl>
                                        <p:attrNameLst>
                                          <p:attrName>style.visibility</p:attrName>
                                        </p:attrNameLst>
                                      </p:cBhvr>
                                      <p:to>
                                        <p:strVal val="visible"/>
                                      </p:to>
                                    </p:set>
                                    <p:animEffect transition="in" filter="wipe(up)">
                                      <p:cBhvr>
                                        <p:cTn id="42" dur="500"/>
                                        <p:tgtEl>
                                          <p:spTgt spid="46">
                                            <p:txEl>
                                              <p:pRg st="0" end="0"/>
                                            </p:txEl>
                                          </p:spTgt>
                                        </p:tgtEl>
                                      </p:cBhvr>
                                    </p:animEffect>
                                  </p:childTnLst>
                                </p:cTn>
                              </p:par>
                            </p:childTnLst>
                          </p:cTn>
                        </p:par>
                        <p:par>
                          <p:cTn id="43" fill="hold">
                            <p:stCondLst>
                              <p:cond delay="3900"/>
                            </p:stCondLst>
                            <p:childTnLst>
                              <p:par>
                                <p:cTn id="44" presetID="26" presetClass="emph" presetSubtype="0" fill="hold" nodeType="afterEffect">
                                  <p:stCondLst>
                                    <p:cond delay="0"/>
                                  </p:stCondLst>
                                  <p:iterate type="wd">
                                    <p:tmPct val="0"/>
                                  </p:iterate>
                                  <p:childTnLst>
                                    <p:animEffect transition="out" filter="fade">
                                      <p:cBhvr>
                                        <p:cTn id="45" dur="500" tmFilter="0, 0; .2, .5; .8, .5; 1, 0"/>
                                        <p:tgtEl>
                                          <p:spTgt spid="3"/>
                                        </p:tgtEl>
                                      </p:cBhvr>
                                    </p:animEffect>
                                    <p:animScale>
                                      <p:cBhvr>
                                        <p:cTn id="46" dur="250" autoRev="1" fill="hold"/>
                                        <p:tgtEl>
                                          <p:spTgt spid="3"/>
                                        </p:tgtEl>
                                      </p:cBhvr>
                                      <p:by x="105000" y="105000"/>
                                    </p:animScale>
                                  </p:childTnLst>
                                </p:cTn>
                              </p:par>
                            </p:childTnLst>
                          </p:cTn>
                        </p:par>
                        <p:par>
                          <p:cTn id="47" fill="hold">
                            <p:stCondLst>
                              <p:cond delay="4400"/>
                            </p:stCondLst>
                            <p:childTnLst>
                              <p:par>
                                <p:cTn id="48" presetID="42" presetClass="entr" presetSubtype="0" fill="hold" grpId="0" nodeType="afterEffect">
                                  <p:stCondLst>
                                    <p:cond delay="0"/>
                                  </p:stCondLst>
                                  <p:iterate type="wd">
                                    <p:tmPct val="0"/>
                                  </p:iterate>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childTnLst>
                          </p:cTn>
                        </p:par>
                        <p:par>
                          <p:cTn id="53" fill="hold">
                            <p:stCondLst>
                              <p:cond delay="5400"/>
                            </p:stCondLst>
                            <p:childTnLst>
                              <p:par>
                                <p:cTn id="54" presetID="22" presetClass="entr" presetSubtype="1" fill="hold" nodeType="afterEffect">
                                  <p:stCondLst>
                                    <p:cond delay="0"/>
                                  </p:stCondLst>
                                  <p:iterate type="wd">
                                    <p:tmPct val="0"/>
                                  </p:iterate>
                                  <p:childTnLst>
                                    <p:set>
                                      <p:cBhvr>
                                        <p:cTn id="55" dur="1" fill="hold">
                                          <p:stCondLst>
                                            <p:cond delay="0"/>
                                          </p:stCondLst>
                                        </p:cTn>
                                        <p:tgtEl>
                                          <p:spTgt spid="37">
                                            <p:txEl>
                                              <p:pRg st="0" end="0"/>
                                            </p:txEl>
                                          </p:spTgt>
                                        </p:tgtEl>
                                        <p:attrNameLst>
                                          <p:attrName>style.visibility</p:attrName>
                                        </p:attrNameLst>
                                      </p:cBhvr>
                                      <p:to>
                                        <p:strVal val="visible"/>
                                      </p:to>
                                    </p:set>
                                    <p:animEffect transition="in" filter="wipe(up)">
                                      <p:cBhvr>
                                        <p:cTn id="56" dur="750"/>
                                        <p:tgtEl>
                                          <p:spTgt spid="37">
                                            <p:txEl>
                                              <p:pRg st="0" end="0"/>
                                            </p:txEl>
                                          </p:spTgt>
                                        </p:tgtEl>
                                      </p:cBhvr>
                                    </p:animEffect>
                                  </p:childTnLst>
                                </p:cTn>
                              </p:par>
                            </p:childTnLst>
                          </p:cTn>
                        </p:par>
                        <p:par>
                          <p:cTn id="57" fill="hold">
                            <p:stCondLst>
                              <p:cond delay="6150"/>
                            </p:stCondLst>
                            <p:childTnLst>
                              <p:par>
                                <p:cTn id="58" presetID="26" presetClass="emph" presetSubtype="0" fill="hold" nodeType="afterEffect">
                                  <p:stCondLst>
                                    <p:cond delay="0"/>
                                  </p:stCondLst>
                                  <p:iterate type="wd">
                                    <p:tmPct val="0"/>
                                  </p:iterate>
                                  <p:childTnLst>
                                    <p:animEffect transition="out" filter="fade">
                                      <p:cBhvr>
                                        <p:cTn id="59" dur="500" tmFilter="0, 0; .2, .5; .8, .5; 1, 0"/>
                                        <p:tgtEl>
                                          <p:spTgt spid="6"/>
                                        </p:tgtEl>
                                      </p:cBhvr>
                                    </p:animEffect>
                                    <p:animScale>
                                      <p:cBhvr>
                                        <p:cTn id="60" dur="250" autoRev="1" fill="hold"/>
                                        <p:tgtEl>
                                          <p:spTgt spid="6"/>
                                        </p:tgtEl>
                                      </p:cBhvr>
                                      <p:by x="105000" y="105000"/>
                                    </p:animScale>
                                  </p:childTnLst>
                                </p:cTn>
                              </p:par>
                            </p:childTnLst>
                          </p:cTn>
                        </p:par>
                        <p:par>
                          <p:cTn id="61" fill="hold">
                            <p:stCondLst>
                              <p:cond delay="6650"/>
                            </p:stCondLst>
                            <p:childTnLst>
                              <p:par>
                                <p:cTn id="62" presetID="42" presetClass="entr" presetSubtype="0" fill="hold" grpId="0" nodeType="afterEffect">
                                  <p:stCondLst>
                                    <p:cond delay="0"/>
                                  </p:stCondLst>
                                  <p:iterate type="wd">
                                    <p:tmPct val="0"/>
                                  </p:iterate>
                                  <p:childTnLst>
                                    <p:set>
                                      <p:cBhvr>
                                        <p:cTn id="63" dur="1" fill="hold">
                                          <p:stCondLst>
                                            <p:cond delay="0"/>
                                          </p:stCondLst>
                                        </p:cTn>
                                        <p:tgtEl>
                                          <p:spTgt spid="50"/>
                                        </p:tgtEl>
                                        <p:attrNameLst>
                                          <p:attrName>style.visibility</p:attrName>
                                        </p:attrNameLst>
                                      </p:cBhvr>
                                      <p:to>
                                        <p:strVal val="visible"/>
                                      </p:to>
                                    </p:set>
                                    <p:animEffect transition="in" filter="fade">
                                      <p:cBhvr>
                                        <p:cTn id="64" dur="1000"/>
                                        <p:tgtEl>
                                          <p:spTgt spid="50"/>
                                        </p:tgtEl>
                                      </p:cBhvr>
                                    </p:animEffect>
                                    <p:anim calcmode="lin" valueType="num">
                                      <p:cBhvr>
                                        <p:cTn id="65" dur="1000" fill="hold"/>
                                        <p:tgtEl>
                                          <p:spTgt spid="50"/>
                                        </p:tgtEl>
                                        <p:attrNameLst>
                                          <p:attrName>ppt_x</p:attrName>
                                        </p:attrNameLst>
                                      </p:cBhvr>
                                      <p:tavLst>
                                        <p:tav tm="0">
                                          <p:val>
                                            <p:strVal val="#ppt_x"/>
                                          </p:val>
                                        </p:tav>
                                        <p:tav tm="100000">
                                          <p:val>
                                            <p:strVal val="#ppt_x"/>
                                          </p:val>
                                        </p:tav>
                                      </p:tavLst>
                                    </p:anim>
                                    <p:anim calcmode="lin" valueType="num">
                                      <p:cBhvr>
                                        <p:cTn id="66" dur="1000" fill="hold"/>
                                        <p:tgtEl>
                                          <p:spTgt spid="50"/>
                                        </p:tgtEl>
                                        <p:attrNameLst>
                                          <p:attrName>ppt_y</p:attrName>
                                        </p:attrNameLst>
                                      </p:cBhvr>
                                      <p:tavLst>
                                        <p:tav tm="0">
                                          <p:val>
                                            <p:strVal val="#ppt_y+.1"/>
                                          </p:val>
                                        </p:tav>
                                        <p:tav tm="100000">
                                          <p:val>
                                            <p:strVal val="#ppt_y"/>
                                          </p:val>
                                        </p:tav>
                                      </p:tavLst>
                                    </p:anim>
                                  </p:childTnLst>
                                </p:cTn>
                              </p:par>
                            </p:childTnLst>
                          </p:cTn>
                        </p:par>
                        <p:par>
                          <p:cTn id="67" fill="hold">
                            <p:stCondLst>
                              <p:cond delay="7650"/>
                            </p:stCondLst>
                            <p:childTnLst>
                              <p:par>
                                <p:cTn id="68" presetID="22" presetClass="entr" presetSubtype="1" fill="hold" nodeType="afterEffect">
                                  <p:stCondLst>
                                    <p:cond delay="0"/>
                                  </p:stCondLst>
                                  <p:iterate type="wd">
                                    <p:tmPct val="0"/>
                                  </p:iterate>
                                  <p:childTnLst>
                                    <p:set>
                                      <p:cBhvr>
                                        <p:cTn id="69" dur="1" fill="hold">
                                          <p:stCondLst>
                                            <p:cond delay="0"/>
                                          </p:stCondLst>
                                        </p:cTn>
                                        <p:tgtEl>
                                          <p:spTgt spid="49">
                                            <p:txEl>
                                              <p:pRg st="0" end="0"/>
                                            </p:txEl>
                                          </p:spTgt>
                                        </p:tgtEl>
                                        <p:attrNameLst>
                                          <p:attrName>style.visibility</p:attrName>
                                        </p:attrNameLst>
                                      </p:cBhvr>
                                      <p:to>
                                        <p:strVal val="visible"/>
                                      </p:to>
                                    </p:set>
                                    <p:animEffect transition="in" filter="wipe(up)">
                                      <p:cBhvr>
                                        <p:cTn id="70" dur="750"/>
                                        <p:tgtEl>
                                          <p:spTgt spid="49">
                                            <p:txEl>
                                              <p:pRg st="0" end="0"/>
                                            </p:txEl>
                                          </p:spTgt>
                                        </p:tgtEl>
                                      </p:cBhvr>
                                    </p:animEffect>
                                  </p:childTnLst>
                                </p:cTn>
                              </p:par>
                            </p:childTnLst>
                          </p:cTn>
                        </p:par>
                        <p:par>
                          <p:cTn id="71" fill="hold">
                            <p:stCondLst>
                              <p:cond delay="8400"/>
                            </p:stCondLst>
                            <p:childTnLst>
                              <p:par>
                                <p:cTn id="72" presetID="26" presetClass="emph" presetSubtype="0" fill="hold" nodeType="afterEffect">
                                  <p:stCondLst>
                                    <p:cond delay="0"/>
                                  </p:stCondLst>
                                  <p:iterate type="wd">
                                    <p:tmPct val="0"/>
                                  </p:iterate>
                                  <p:childTnLst>
                                    <p:animEffect transition="out" filter="fade">
                                      <p:cBhvr>
                                        <p:cTn id="73" dur="500" tmFilter="0, 0; .2, .5; .8, .5; 1, 0"/>
                                        <p:tgtEl>
                                          <p:spTgt spid="7"/>
                                        </p:tgtEl>
                                      </p:cBhvr>
                                    </p:animEffect>
                                    <p:animScale>
                                      <p:cBhvr>
                                        <p:cTn id="74" dur="250" autoRev="1" fill="hold"/>
                                        <p:tgtEl>
                                          <p:spTgt spid="7"/>
                                        </p:tgtEl>
                                      </p:cBhvr>
                                      <p:by x="105000" y="105000"/>
                                    </p:animScale>
                                  </p:childTnLst>
                                </p:cTn>
                              </p:par>
                            </p:childTnLst>
                          </p:cTn>
                        </p:par>
                        <p:par>
                          <p:cTn id="75" fill="hold">
                            <p:stCondLst>
                              <p:cond delay="8900"/>
                            </p:stCondLst>
                            <p:childTnLst>
                              <p:par>
                                <p:cTn id="76" presetID="42" presetClass="entr" presetSubtype="0" fill="hold" grpId="0" nodeType="afterEffect">
                                  <p:stCondLst>
                                    <p:cond delay="0"/>
                                  </p:stCondLst>
                                  <p:iterate type="wd">
                                    <p:tmPct val="0"/>
                                  </p:iterate>
                                  <p:childTnLst>
                                    <p:set>
                                      <p:cBhvr>
                                        <p:cTn id="77" dur="1" fill="hold">
                                          <p:stCondLst>
                                            <p:cond delay="0"/>
                                          </p:stCondLst>
                                        </p:cTn>
                                        <p:tgtEl>
                                          <p:spTgt spid="44"/>
                                        </p:tgtEl>
                                        <p:attrNameLst>
                                          <p:attrName>style.visibility</p:attrName>
                                        </p:attrNameLst>
                                      </p:cBhvr>
                                      <p:to>
                                        <p:strVal val="visible"/>
                                      </p:to>
                                    </p:set>
                                    <p:animEffect transition="in" filter="fade">
                                      <p:cBhvr>
                                        <p:cTn id="78" dur="1000"/>
                                        <p:tgtEl>
                                          <p:spTgt spid="44"/>
                                        </p:tgtEl>
                                      </p:cBhvr>
                                    </p:animEffect>
                                    <p:anim calcmode="lin" valueType="num">
                                      <p:cBhvr>
                                        <p:cTn id="79" dur="1000" fill="hold"/>
                                        <p:tgtEl>
                                          <p:spTgt spid="44"/>
                                        </p:tgtEl>
                                        <p:attrNameLst>
                                          <p:attrName>ppt_x</p:attrName>
                                        </p:attrNameLst>
                                      </p:cBhvr>
                                      <p:tavLst>
                                        <p:tav tm="0">
                                          <p:val>
                                            <p:strVal val="#ppt_x"/>
                                          </p:val>
                                        </p:tav>
                                        <p:tav tm="100000">
                                          <p:val>
                                            <p:strVal val="#ppt_x"/>
                                          </p:val>
                                        </p:tav>
                                      </p:tavLst>
                                    </p:anim>
                                    <p:anim calcmode="lin" valueType="num">
                                      <p:cBhvr>
                                        <p:cTn id="80" dur="1000" fill="hold"/>
                                        <p:tgtEl>
                                          <p:spTgt spid="44"/>
                                        </p:tgtEl>
                                        <p:attrNameLst>
                                          <p:attrName>ppt_y</p:attrName>
                                        </p:attrNameLst>
                                      </p:cBhvr>
                                      <p:tavLst>
                                        <p:tav tm="0">
                                          <p:val>
                                            <p:strVal val="#ppt_y+.1"/>
                                          </p:val>
                                        </p:tav>
                                        <p:tav tm="100000">
                                          <p:val>
                                            <p:strVal val="#ppt_y"/>
                                          </p:val>
                                        </p:tav>
                                      </p:tavLst>
                                    </p:anim>
                                  </p:childTnLst>
                                </p:cTn>
                              </p:par>
                            </p:childTnLst>
                          </p:cTn>
                        </p:par>
                        <p:par>
                          <p:cTn id="81" fill="hold">
                            <p:stCondLst>
                              <p:cond delay="9900"/>
                            </p:stCondLst>
                            <p:childTnLst>
                              <p:par>
                                <p:cTn id="82" presetID="22" presetClass="entr" presetSubtype="1" fill="hold" grpId="0" nodeType="afterEffect">
                                  <p:stCondLst>
                                    <p:cond delay="0"/>
                                  </p:stCondLst>
                                  <p:iterate type="wd">
                                    <p:tmPct val="0"/>
                                  </p:iterate>
                                  <p:childTnLst>
                                    <p:set>
                                      <p:cBhvr>
                                        <p:cTn id="83" dur="1" fill="hold">
                                          <p:stCondLst>
                                            <p:cond delay="0"/>
                                          </p:stCondLst>
                                        </p:cTn>
                                        <p:tgtEl>
                                          <p:spTgt spid="43"/>
                                        </p:tgtEl>
                                        <p:attrNameLst>
                                          <p:attrName>style.visibility</p:attrName>
                                        </p:attrNameLst>
                                      </p:cBhvr>
                                      <p:to>
                                        <p:strVal val="visible"/>
                                      </p:to>
                                    </p:set>
                                    <p:animEffect transition="in" filter="wipe(up)">
                                      <p:cBhvr>
                                        <p:cTn id="84" dur="750"/>
                                        <p:tgtEl>
                                          <p:spTgt spid="43"/>
                                        </p:tgtEl>
                                      </p:cBhvr>
                                    </p:animEffect>
                                  </p:childTnLst>
                                </p:cTn>
                              </p:par>
                              <p:par>
                                <p:cTn id="85" presetID="23" presetClass="exit" presetSubtype="544" fill="hold" nodeType="withEffect">
                                  <p:stCondLst>
                                    <p:cond delay="1000"/>
                                  </p:stCondLst>
                                  <p:iterate type="wd">
                                    <p:tmPct val="10000"/>
                                  </p:iterate>
                                  <p:childTnLst>
                                    <p:anim calcmode="lin" valueType="num">
                                      <p:cBhvr>
                                        <p:cTn id="86" dur="1000"/>
                                        <p:tgtEl>
                                          <p:spTgt spid="2"/>
                                        </p:tgtEl>
                                        <p:attrNameLst>
                                          <p:attrName>ppt_w</p:attrName>
                                        </p:attrNameLst>
                                      </p:cBhvr>
                                      <p:tavLst>
                                        <p:tav tm="0">
                                          <p:val>
                                            <p:strVal val="ppt_w"/>
                                          </p:val>
                                        </p:tav>
                                        <p:tav tm="100000">
                                          <p:val>
                                            <p:fltVal val="0"/>
                                          </p:val>
                                        </p:tav>
                                      </p:tavLst>
                                    </p:anim>
                                    <p:anim calcmode="lin" valueType="num">
                                      <p:cBhvr>
                                        <p:cTn id="87" dur="1000"/>
                                        <p:tgtEl>
                                          <p:spTgt spid="2"/>
                                        </p:tgtEl>
                                        <p:attrNameLst>
                                          <p:attrName>ppt_h</p:attrName>
                                        </p:attrNameLst>
                                      </p:cBhvr>
                                      <p:tavLst>
                                        <p:tav tm="0">
                                          <p:val>
                                            <p:strVal val="ppt_h"/>
                                          </p:val>
                                        </p:tav>
                                        <p:tav tm="100000">
                                          <p:val>
                                            <p:fltVal val="0"/>
                                          </p:val>
                                        </p:tav>
                                      </p:tavLst>
                                    </p:anim>
                                    <p:anim calcmode="lin" valueType="num">
                                      <p:cBhvr>
                                        <p:cTn id="88" dur="1000"/>
                                        <p:tgtEl>
                                          <p:spTgt spid="2"/>
                                        </p:tgtEl>
                                        <p:attrNameLst>
                                          <p:attrName>ppt_x</p:attrName>
                                        </p:attrNameLst>
                                      </p:cBhvr>
                                      <p:tavLst>
                                        <p:tav tm="0">
                                          <p:val>
                                            <p:strVal val="ppt_x"/>
                                          </p:val>
                                        </p:tav>
                                        <p:tav tm="100000">
                                          <p:val>
                                            <p:fltVal val="0.5"/>
                                          </p:val>
                                        </p:tav>
                                      </p:tavLst>
                                    </p:anim>
                                    <p:anim calcmode="lin" valueType="num">
                                      <p:cBhvr>
                                        <p:cTn id="89" dur="1000"/>
                                        <p:tgtEl>
                                          <p:spTgt spid="2"/>
                                        </p:tgtEl>
                                        <p:attrNameLst>
                                          <p:attrName>ppt_y</p:attrName>
                                        </p:attrNameLst>
                                      </p:cBhvr>
                                      <p:tavLst>
                                        <p:tav tm="0">
                                          <p:val>
                                            <p:strVal val="ppt_y"/>
                                          </p:val>
                                        </p:tav>
                                        <p:tav tm="100000">
                                          <p:val>
                                            <p:fltVal val="0.5"/>
                                          </p:val>
                                        </p:tav>
                                      </p:tavLst>
                                    </p:anim>
                                    <p:set>
                                      <p:cBhvr>
                                        <p:cTn id="90" dur="1" fill="hold">
                                          <p:stCondLst>
                                            <p:cond delay="999"/>
                                          </p:stCondLst>
                                        </p:cTn>
                                        <p:tgtEl>
                                          <p:spTgt spid="2"/>
                                        </p:tgtEl>
                                        <p:attrNameLst>
                                          <p:attrName>style.visibility</p:attrName>
                                        </p:attrNameLst>
                                      </p:cBhvr>
                                      <p:to>
                                        <p:strVal val="hidden"/>
                                      </p:to>
                                    </p:set>
                                  </p:childTnLst>
                                </p:cTn>
                              </p:par>
                              <p:par>
                                <p:cTn id="91" presetID="23" presetClass="exit" presetSubtype="544" fill="hold" nodeType="withEffect">
                                  <p:stCondLst>
                                    <p:cond delay="1000"/>
                                  </p:stCondLst>
                                  <p:iterate type="wd">
                                    <p:tmPct val="10000"/>
                                  </p:iterate>
                                  <p:childTnLst>
                                    <p:anim calcmode="lin" valueType="num">
                                      <p:cBhvr>
                                        <p:cTn id="92" dur="1000"/>
                                        <p:tgtEl>
                                          <p:spTgt spid="3"/>
                                        </p:tgtEl>
                                        <p:attrNameLst>
                                          <p:attrName>ppt_w</p:attrName>
                                        </p:attrNameLst>
                                      </p:cBhvr>
                                      <p:tavLst>
                                        <p:tav tm="0">
                                          <p:val>
                                            <p:strVal val="ppt_w"/>
                                          </p:val>
                                        </p:tav>
                                        <p:tav tm="100000">
                                          <p:val>
                                            <p:fltVal val="0"/>
                                          </p:val>
                                        </p:tav>
                                      </p:tavLst>
                                    </p:anim>
                                    <p:anim calcmode="lin" valueType="num">
                                      <p:cBhvr>
                                        <p:cTn id="93" dur="1000"/>
                                        <p:tgtEl>
                                          <p:spTgt spid="3"/>
                                        </p:tgtEl>
                                        <p:attrNameLst>
                                          <p:attrName>ppt_h</p:attrName>
                                        </p:attrNameLst>
                                      </p:cBhvr>
                                      <p:tavLst>
                                        <p:tav tm="0">
                                          <p:val>
                                            <p:strVal val="ppt_h"/>
                                          </p:val>
                                        </p:tav>
                                        <p:tav tm="100000">
                                          <p:val>
                                            <p:fltVal val="0"/>
                                          </p:val>
                                        </p:tav>
                                      </p:tavLst>
                                    </p:anim>
                                    <p:anim calcmode="lin" valueType="num">
                                      <p:cBhvr>
                                        <p:cTn id="94" dur="1000"/>
                                        <p:tgtEl>
                                          <p:spTgt spid="3"/>
                                        </p:tgtEl>
                                        <p:attrNameLst>
                                          <p:attrName>ppt_x</p:attrName>
                                        </p:attrNameLst>
                                      </p:cBhvr>
                                      <p:tavLst>
                                        <p:tav tm="0">
                                          <p:val>
                                            <p:strVal val="ppt_x"/>
                                          </p:val>
                                        </p:tav>
                                        <p:tav tm="100000">
                                          <p:val>
                                            <p:fltVal val="0.5"/>
                                          </p:val>
                                        </p:tav>
                                      </p:tavLst>
                                    </p:anim>
                                    <p:anim calcmode="lin" valueType="num">
                                      <p:cBhvr>
                                        <p:cTn id="95" dur="1000"/>
                                        <p:tgtEl>
                                          <p:spTgt spid="3"/>
                                        </p:tgtEl>
                                        <p:attrNameLst>
                                          <p:attrName>ppt_y</p:attrName>
                                        </p:attrNameLst>
                                      </p:cBhvr>
                                      <p:tavLst>
                                        <p:tav tm="0">
                                          <p:val>
                                            <p:strVal val="ppt_y"/>
                                          </p:val>
                                        </p:tav>
                                        <p:tav tm="100000">
                                          <p:val>
                                            <p:fltVal val="0.5"/>
                                          </p:val>
                                        </p:tav>
                                      </p:tavLst>
                                    </p:anim>
                                    <p:set>
                                      <p:cBhvr>
                                        <p:cTn id="96" dur="1" fill="hold">
                                          <p:stCondLst>
                                            <p:cond delay="999"/>
                                          </p:stCondLst>
                                        </p:cTn>
                                        <p:tgtEl>
                                          <p:spTgt spid="3"/>
                                        </p:tgtEl>
                                        <p:attrNameLst>
                                          <p:attrName>style.visibility</p:attrName>
                                        </p:attrNameLst>
                                      </p:cBhvr>
                                      <p:to>
                                        <p:strVal val="hidden"/>
                                      </p:to>
                                    </p:set>
                                  </p:childTnLst>
                                </p:cTn>
                              </p:par>
                              <p:par>
                                <p:cTn id="97" presetID="23" presetClass="exit" presetSubtype="544" fill="hold" nodeType="withEffect">
                                  <p:stCondLst>
                                    <p:cond delay="1000"/>
                                  </p:stCondLst>
                                  <p:iterate type="wd">
                                    <p:tmPct val="10000"/>
                                  </p:iterate>
                                  <p:childTnLst>
                                    <p:anim calcmode="lin" valueType="num">
                                      <p:cBhvr>
                                        <p:cTn id="98" dur="1000"/>
                                        <p:tgtEl>
                                          <p:spTgt spid="7"/>
                                        </p:tgtEl>
                                        <p:attrNameLst>
                                          <p:attrName>ppt_w</p:attrName>
                                        </p:attrNameLst>
                                      </p:cBhvr>
                                      <p:tavLst>
                                        <p:tav tm="0">
                                          <p:val>
                                            <p:strVal val="ppt_w"/>
                                          </p:val>
                                        </p:tav>
                                        <p:tav tm="100000">
                                          <p:val>
                                            <p:fltVal val="0"/>
                                          </p:val>
                                        </p:tav>
                                      </p:tavLst>
                                    </p:anim>
                                    <p:anim calcmode="lin" valueType="num">
                                      <p:cBhvr>
                                        <p:cTn id="99" dur="1000"/>
                                        <p:tgtEl>
                                          <p:spTgt spid="7"/>
                                        </p:tgtEl>
                                        <p:attrNameLst>
                                          <p:attrName>ppt_h</p:attrName>
                                        </p:attrNameLst>
                                      </p:cBhvr>
                                      <p:tavLst>
                                        <p:tav tm="0">
                                          <p:val>
                                            <p:strVal val="ppt_h"/>
                                          </p:val>
                                        </p:tav>
                                        <p:tav tm="100000">
                                          <p:val>
                                            <p:fltVal val="0"/>
                                          </p:val>
                                        </p:tav>
                                      </p:tavLst>
                                    </p:anim>
                                    <p:anim calcmode="lin" valueType="num">
                                      <p:cBhvr>
                                        <p:cTn id="100" dur="1000"/>
                                        <p:tgtEl>
                                          <p:spTgt spid="7"/>
                                        </p:tgtEl>
                                        <p:attrNameLst>
                                          <p:attrName>ppt_x</p:attrName>
                                        </p:attrNameLst>
                                      </p:cBhvr>
                                      <p:tavLst>
                                        <p:tav tm="0">
                                          <p:val>
                                            <p:strVal val="ppt_x"/>
                                          </p:val>
                                        </p:tav>
                                        <p:tav tm="100000">
                                          <p:val>
                                            <p:fltVal val="0.5"/>
                                          </p:val>
                                        </p:tav>
                                      </p:tavLst>
                                    </p:anim>
                                    <p:anim calcmode="lin" valueType="num">
                                      <p:cBhvr>
                                        <p:cTn id="101" dur="1000"/>
                                        <p:tgtEl>
                                          <p:spTgt spid="7"/>
                                        </p:tgtEl>
                                        <p:attrNameLst>
                                          <p:attrName>ppt_y</p:attrName>
                                        </p:attrNameLst>
                                      </p:cBhvr>
                                      <p:tavLst>
                                        <p:tav tm="0">
                                          <p:val>
                                            <p:strVal val="ppt_y"/>
                                          </p:val>
                                        </p:tav>
                                        <p:tav tm="100000">
                                          <p:val>
                                            <p:fltVal val="0.5"/>
                                          </p:val>
                                        </p:tav>
                                      </p:tavLst>
                                    </p:anim>
                                    <p:set>
                                      <p:cBhvr>
                                        <p:cTn id="102" dur="1" fill="hold">
                                          <p:stCondLst>
                                            <p:cond delay="999"/>
                                          </p:stCondLst>
                                        </p:cTn>
                                        <p:tgtEl>
                                          <p:spTgt spid="7"/>
                                        </p:tgtEl>
                                        <p:attrNameLst>
                                          <p:attrName>style.visibility</p:attrName>
                                        </p:attrNameLst>
                                      </p:cBhvr>
                                      <p:to>
                                        <p:strVal val="hidden"/>
                                      </p:to>
                                    </p:set>
                                  </p:childTnLst>
                                </p:cTn>
                              </p:par>
                              <p:par>
                                <p:cTn id="103" presetID="23" presetClass="exit" presetSubtype="544" fill="hold" nodeType="withEffect">
                                  <p:stCondLst>
                                    <p:cond delay="1000"/>
                                  </p:stCondLst>
                                  <p:iterate type="wd">
                                    <p:tmPct val="10000"/>
                                  </p:iterate>
                                  <p:childTnLst>
                                    <p:anim calcmode="lin" valueType="num">
                                      <p:cBhvr>
                                        <p:cTn id="104" dur="1000"/>
                                        <p:tgtEl>
                                          <p:spTgt spid="6"/>
                                        </p:tgtEl>
                                        <p:attrNameLst>
                                          <p:attrName>ppt_w</p:attrName>
                                        </p:attrNameLst>
                                      </p:cBhvr>
                                      <p:tavLst>
                                        <p:tav tm="0">
                                          <p:val>
                                            <p:strVal val="ppt_w"/>
                                          </p:val>
                                        </p:tav>
                                        <p:tav tm="100000">
                                          <p:val>
                                            <p:fltVal val="0"/>
                                          </p:val>
                                        </p:tav>
                                      </p:tavLst>
                                    </p:anim>
                                    <p:anim calcmode="lin" valueType="num">
                                      <p:cBhvr>
                                        <p:cTn id="105" dur="1000"/>
                                        <p:tgtEl>
                                          <p:spTgt spid="6"/>
                                        </p:tgtEl>
                                        <p:attrNameLst>
                                          <p:attrName>ppt_h</p:attrName>
                                        </p:attrNameLst>
                                      </p:cBhvr>
                                      <p:tavLst>
                                        <p:tav tm="0">
                                          <p:val>
                                            <p:strVal val="ppt_h"/>
                                          </p:val>
                                        </p:tav>
                                        <p:tav tm="100000">
                                          <p:val>
                                            <p:fltVal val="0"/>
                                          </p:val>
                                        </p:tav>
                                      </p:tavLst>
                                    </p:anim>
                                    <p:anim calcmode="lin" valueType="num">
                                      <p:cBhvr>
                                        <p:cTn id="106" dur="1000"/>
                                        <p:tgtEl>
                                          <p:spTgt spid="6"/>
                                        </p:tgtEl>
                                        <p:attrNameLst>
                                          <p:attrName>ppt_x</p:attrName>
                                        </p:attrNameLst>
                                      </p:cBhvr>
                                      <p:tavLst>
                                        <p:tav tm="0">
                                          <p:val>
                                            <p:strVal val="ppt_x"/>
                                          </p:val>
                                        </p:tav>
                                        <p:tav tm="100000">
                                          <p:val>
                                            <p:fltVal val="0.5"/>
                                          </p:val>
                                        </p:tav>
                                      </p:tavLst>
                                    </p:anim>
                                    <p:anim calcmode="lin" valueType="num">
                                      <p:cBhvr>
                                        <p:cTn id="107" dur="1000"/>
                                        <p:tgtEl>
                                          <p:spTgt spid="6"/>
                                        </p:tgtEl>
                                        <p:attrNameLst>
                                          <p:attrName>ppt_y</p:attrName>
                                        </p:attrNameLst>
                                      </p:cBhvr>
                                      <p:tavLst>
                                        <p:tav tm="0">
                                          <p:val>
                                            <p:strVal val="ppt_y"/>
                                          </p:val>
                                        </p:tav>
                                        <p:tav tm="100000">
                                          <p:val>
                                            <p:fltVal val="0.5"/>
                                          </p:val>
                                        </p:tav>
                                      </p:tavLst>
                                    </p:anim>
                                    <p:set>
                                      <p:cBhvr>
                                        <p:cTn id="108" dur="1" fill="hold">
                                          <p:stCondLst>
                                            <p:cond delay="999"/>
                                          </p:stCondLst>
                                        </p:cTn>
                                        <p:tgtEl>
                                          <p:spTgt spid="6"/>
                                        </p:tgtEl>
                                        <p:attrNameLst>
                                          <p:attrName>style.visibility</p:attrName>
                                        </p:attrNameLst>
                                      </p:cBhvr>
                                      <p:to>
                                        <p:strVal val="hidden"/>
                                      </p:to>
                                    </p:set>
                                  </p:childTnLst>
                                </p:cTn>
                              </p:par>
                              <p:par>
                                <p:cTn id="109" presetID="23" presetClass="exit" presetSubtype="544" fill="hold" grpId="1" nodeType="withEffect">
                                  <p:stCondLst>
                                    <p:cond delay="1000"/>
                                  </p:stCondLst>
                                  <p:iterate type="wd">
                                    <p:tmPct val="10000"/>
                                  </p:iterate>
                                  <p:childTnLst>
                                    <p:anim calcmode="lin" valueType="num">
                                      <p:cBhvr>
                                        <p:cTn id="110" dur="1000"/>
                                        <p:tgtEl>
                                          <p:spTgt spid="47"/>
                                        </p:tgtEl>
                                        <p:attrNameLst>
                                          <p:attrName>ppt_w</p:attrName>
                                        </p:attrNameLst>
                                      </p:cBhvr>
                                      <p:tavLst>
                                        <p:tav tm="0">
                                          <p:val>
                                            <p:strVal val="ppt_w"/>
                                          </p:val>
                                        </p:tav>
                                        <p:tav tm="100000">
                                          <p:val>
                                            <p:fltVal val="0"/>
                                          </p:val>
                                        </p:tav>
                                      </p:tavLst>
                                    </p:anim>
                                    <p:anim calcmode="lin" valueType="num">
                                      <p:cBhvr>
                                        <p:cTn id="111" dur="1000"/>
                                        <p:tgtEl>
                                          <p:spTgt spid="47"/>
                                        </p:tgtEl>
                                        <p:attrNameLst>
                                          <p:attrName>ppt_h</p:attrName>
                                        </p:attrNameLst>
                                      </p:cBhvr>
                                      <p:tavLst>
                                        <p:tav tm="0">
                                          <p:val>
                                            <p:strVal val="ppt_h"/>
                                          </p:val>
                                        </p:tav>
                                        <p:tav tm="100000">
                                          <p:val>
                                            <p:fltVal val="0"/>
                                          </p:val>
                                        </p:tav>
                                      </p:tavLst>
                                    </p:anim>
                                    <p:anim calcmode="lin" valueType="num">
                                      <p:cBhvr>
                                        <p:cTn id="112" dur="1000"/>
                                        <p:tgtEl>
                                          <p:spTgt spid="47"/>
                                        </p:tgtEl>
                                        <p:attrNameLst>
                                          <p:attrName>ppt_x</p:attrName>
                                        </p:attrNameLst>
                                      </p:cBhvr>
                                      <p:tavLst>
                                        <p:tav tm="0">
                                          <p:val>
                                            <p:strVal val="ppt_x"/>
                                          </p:val>
                                        </p:tav>
                                        <p:tav tm="100000">
                                          <p:val>
                                            <p:fltVal val="0.5"/>
                                          </p:val>
                                        </p:tav>
                                      </p:tavLst>
                                    </p:anim>
                                    <p:anim calcmode="lin" valueType="num">
                                      <p:cBhvr>
                                        <p:cTn id="113" dur="1000"/>
                                        <p:tgtEl>
                                          <p:spTgt spid="47"/>
                                        </p:tgtEl>
                                        <p:attrNameLst>
                                          <p:attrName>ppt_y</p:attrName>
                                        </p:attrNameLst>
                                      </p:cBhvr>
                                      <p:tavLst>
                                        <p:tav tm="0">
                                          <p:val>
                                            <p:strVal val="ppt_y"/>
                                          </p:val>
                                        </p:tav>
                                        <p:tav tm="100000">
                                          <p:val>
                                            <p:fltVal val="0.5"/>
                                          </p:val>
                                        </p:tav>
                                      </p:tavLst>
                                    </p:anim>
                                    <p:set>
                                      <p:cBhvr>
                                        <p:cTn id="114" dur="1" fill="hold">
                                          <p:stCondLst>
                                            <p:cond delay="999"/>
                                          </p:stCondLst>
                                        </p:cTn>
                                        <p:tgtEl>
                                          <p:spTgt spid="47"/>
                                        </p:tgtEl>
                                        <p:attrNameLst>
                                          <p:attrName>style.visibility</p:attrName>
                                        </p:attrNameLst>
                                      </p:cBhvr>
                                      <p:to>
                                        <p:strVal val="hidden"/>
                                      </p:to>
                                    </p:set>
                                  </p:childTnLst>
                                </p:cTn>
                              </p:par>
                              <p:par>
                                <p:cTn id="115" presetID="23" presetClass="exit" presetSubtype="544" fill="hold" grpId="0" nodeType="withEffect">
                                  <p:stCondLst>
                                    <p:cond delay="1000"/>
                                  </p:stCondLst>
                                  <p:iterate type="wd">
                                    <p:tmPct val="6250"/>
                                  </p:iterate>
                                  <p:childTnLst>
                                    <p:anim calcmode="lin" valueType="num">
                                      <p:cBhvr>
                                        <p:cTn id="116" dur="1000"/>
                                        <p:tgtEl>
                                          <p:spTgt spid="46">
                                            <p:txEl>
                                              <p:pRg st="0" end="0"/>
                                            </p:txEl>
                                          </p:spTgt>
                                        </p:tgtEl>
                                        <p:attrNameLst>
                                          <p:attrName>ppt_w</p:attrName>
                                        </p:attrNameLst>
                                      </p:cBhvr>
                                      <p:tavLst>
                                        <p:tav tm="0">
                                          <p:val>
                                            <p:strVal val="ppt_w"/>
                                          </p:val>
                                        </p:tav>
                                        <p:tav tm="100000">
                                          <p:val>
                                            <p:fltVal val="0"/>
                                          </p:val>
                                        </p:tav>
                                      </p:tavLst>
                                    </p:anim>
                                    <p:anim calcmode="lin" valueType="num">
                                      <p:cBhvr>
                                        <p:cTn id="117" dur="1000"/>
                                        <p:tgtEl>
                                          <p:spTgt spid="46">
                                            <p:txEl>
                                              <p:pRg st="0" end="0"/>
                                            </p:txEl>
                                          </p:spTgt>
                                        </p:tgtEl>
                                        <p:attrNameLst>
                                          <p:attrName>ppt_h</p:attrName>
                                        </p:attrNameLst>
                                      </p:cBhvr>
                                      <p:tavLst>
                                        <p:tav tm="0">
                                          <p:val>
                                            <p:strVal val="ppt_h"/>
                                          </p:val>
                                        </p:tav>
                                        <p:tav tm="100000">
                                          <p:val>
                                            <p:fltVal val="0"/>
                                          </p:val>
                                        </p:tav>
                                      </p:tavLst>
                                    </p:anim>
                                    <p:anim calcmode="lin" valueType="num">
                                      <p:cBhvr>
                                        <p:cTn id="118" dur="1000"/>
                                        <p:tgtEl>
                                          <p:spTgt spid="46">
                                            <p:txEl>
                                              <p:pRg st="0" end="0"/>
                                            </p:txEl>
                                          </p:spTgt>
                                        </p:tgtEl>
                                        <p:attrNameLst>
                                          <p:attrName>ppt_x</p:attrName>
                                        </p:attrNameLst>
                                      </p:cBhvr>
                                      <p:tavLst>
                                        <p:tav tm="0">
                                          <p:val>
                                            <p:strVal val="ppt_x"/>
                                          </p:val>
                                        </p:tav>
                                        <p:tav tm="100000">
                                          <p:val>
                                            <p:fltVal val="0.5"/>
                                          </p:val>
                                        </p:tav>
                                      </p:tavLst>
                                    </p:anim>
                                    <p:anim calcmode="lin" valueType="num">
                                      <p:cBhvr>
                                        <p:cTn id="119" dur="1000"/>
                                        <p:tgtEl>
                                          <p:spTgt spid="46">
                                            <p:txEl>
                                              <p:pRg st="0" end="0"/>
                                            </p:txEl>
                                          </p:spTgt>
                                        </p:tgtEl>
                                        <p:attrNameLst>
                                          <p:attrName>ppt_y</p:attrName>
                                        </p:attrNameLst>
                                      </p:cBhvr>
                                      <p:tavLst>
                                        <p:tav tm="0">
                                          <p:val>
                                            <p:strVal val="ppt_y"/>
                                          </p:val>
                                        </p:tav>
                                        <p:tav tm="100000">
                                          <p:val>
                                            <p:fltVal val="0.5"/>
                                          </p:val>
                                        </p:tav>
                                      </p:tavLst>
                                    </p:anim>
                                    <p:set>
                                      <p:cBhvr>
                                        <p:cTn id="120" dur="1" fill="hold">
                                          <p:stCondLst>
                                            <p:cond delay="999"/>
                                          </p:stCondLst>
                                        </p:cTn>
                                        <p:tgtEl>
                                          <p:spTgt spid="46">
                                            <p:txEl>
                                              <p:pRg st="0" end="0"/>
                                            </p:txEl>
                                          </p:spTgt>
                                        </p:tgtEl>
                                        <p:attrNameLst>
                                          <p:attrName>style.visibility</p:attrName>
                                        </p:attrNameLst>
                                      </p:cBhvr>
                                      <p:to>
                                        <p:strVal val="hidden"/>
                                      </p:to>
                                    </p:set>
                                  </p:childTnLst>
                                </p:cTn>
                              </p:par>
                              <p:par>
                                <p:cTn id="121" presetID="23" presetClass="exit" presetSubtype="544" fill="hold" grpId="1" nodeType="withEffect">
                                  <p:stCondLst>
                                    <p:cond delay="1000"/>
                                  </p:stCondLst>
                                  <p:iterate type="wd">
                                    <p:tmPct val="10000"/>
                                  </p:iterate>
                                  <p:childTnLst>
                                    <p:anim calcmode="lin" valueType="num">
                                      <p:cBhvr>
                                        <p:cTn id="122" dur="1000"/>
                                        <p:tgtEl>
                                          <p:spTgt spid="38"/>
                                        </p:tgtEl>
                                        <p:attrNameLst>
                                          <p:attrName>ppt_w</p:attrName>
                                        </p:attrNameLst>
                                      </p:cBhvr>
                                      <p:tavLst>
                                        <p:tav tm="0">
                                          <p:val>
                                            <p:strVal val="ppt_w"/>
                                          </p:val>
                                        </p:tav>
                                        <p:tav tm="100000">
                                          <p:val>
                                            <p:fltVal val="0"/>
                                          </p:val>
                                        </p:tav>
                                      </p:tavLst>
                                    </p:anim>
                                    <p:anim calcmode="lin" valueType="num">
                                      <p:cBhvr>
                                        <p:cTn id="123" dur="1000"/>
                                        <p:tgtEl>
                                          <p:spTgt spid="38"/>
                                        </p:tgtEl>
                                        <p:attrNameLst>
                                          <p:attrName>ppt_h</p:attrName>
                                        </p:attrNameLst>
                                      </p:cBhvr>
                                      <p:tavLst>
                                        <p:tav tm="0">
                                          <p:val>
                                            <p:strVal val="ppt_h"/>
                                          </p:val>
                                        </p:tav>
                                        <p:tav tm="100000">
                                          <p:val>
                                            <p:fltVal val="0"/>
                                          </p:val>
                                        </p:tav>
                                      </p:tavLst>
                                    </p:anim>
                                    <p:anim calcmode="lin" valueType="num">
                                      <p:cBhvr>
                                        <p:cTn id="124" dur="1000"/>
                                        <p:tgtEl>
                                          <p:spTgt spid="38"/>
                                        </p:tgtEl>
                                        <p:attrNameLst>
                                          <p:attrName>ppt_x</p:attrName>
                                        </p:attrNameLst>
                                      </p:cBhvr>
                                      <p:tavLst>
                                        <p:tav tm="0">
                                          <p:val>
                                            <p:strVal val="ppt_x"/>
                                          </p:val>
                                        </p:tav>
                                        <p:tav tm="100000">
                                          <p:val>
                                            <p:fltVal val="0.5"/>
                                          </p:val>
                                        </p:tav>
                                      </p:tavLst>
                                    </p:anim>
                                    <p:anim calcmode="lin" valueType="num">
                                      <p:cBhvr>
                                        <p:cTn id="125" dur="1000"/>
                                        <p:tgtEl>
                                          <p:spTgt spid="38"/>
                                        </p:tgtEl>
                                        <p:attrNameLst>
                                          <p:attrName>ppt_y</p:attrName>
                                        </p:attrNameLst>
                                      </p:cBhvr>
                                      <p:tavLst>
                                        <p:tav tm="0">
                                          <p:val>
                                            <p:strVal val="ppt_y"/>
                                          </p:val>
                                        </p:tav>
                                        <p:tav tm="100000">
                                          <p:val>
                                            <p:fltVal val="0.5"/>
                                          </p:val>
                                        </p:tav>
                                      </p:tavLst>
                                    </p:anim>
                                    <p:set>
                                      <p:cBhvr>
                                        <p:cTn id="126" dur="1" fill="hold">
                                          <p:stCondLst>
                                            <p:cond delay="999"/>
                                          </p:stCondLst>
                                        </p:cTn>
                                        <p:tgtEl>
                                          <p:spTgt spid="38"/>
                                        </p:tgtEl>
                                        <p:attrNameLst>
                                          <p:attrName>style.visibility</p:attrName>
                                        </p:attrNameLst>
                                      </p:cBhvr>
                                      <p:to>
                                        <p:strVal val="hidden"/>
                                      </p:to>
                                    </p:set>
                                  </p:childTnLst>
                                </p:cTn>
                              </p:par>
                              <p:par>
                                <p:cTn id="127" presetID="23" presetClass="exit" presetSubtype="544" fill="hold" grpId="0" nodeType="withEffect">
                                  <p:stCondLst>
                                    <p:cond delay="1000"/>
                                  </p:stCondLst>
                                  <p:iterate type="wd">
                                    <p:tmPct val="5938"/>
                                  </p:iterate>
                                  <p:childTnLst>
                                    <p:anim calcmode="lin" valueType="num">
                                      <p:cBhvr>
                                        <p:cTn id="128" dur="1000"/>
                                        <p:tgtEl>
                                          <p:spTgt spid="37">
                                            <p:txEl>
                                              <p:pRg st="0" end="0"/>
                                            </p:txEl>
                                          </p:spTgt>
                                        </p:tgtEl>
                                        <p:attrNameLst>
                                          <p:attrName>ppt_w</p:attrName>
                                        </p:attrNameLst>
                                      </p:cBhvr>
                                      <p:tavLst>
                                        <p:tav tm="0">
                                          <p:val>
                                            <p:strVal val="ppt_w"/>
                                          </p:val>
                                        </p:tav>
                                        <p:tav tm="100000">
                                          <p:val>
                                            <p:fltVal val="0"/>
                                          </p:val>
                                        </p:tav>
                                      </p:tavLst>
                                    </p:anim>
                                    <p:anim calcmode="lin" valueType="num">
                                      <p:cBhvr>
                                        <p:cTn id="129" dur="1000"/>
                                        <p:tgtEl>
                                          <p:spTgt spid="37">
                                            <p:txEl>
                                              <p:pRg st="0" end="0"/>
                                            </p:txEl>
                                          </p:spTgt>
                                        </p:tgtEl>
                                        <p:attrNameLst>
                                          <p:attrName>ppt_h</p:attrName>
                                        </p:attrNameLst>
                                      </p:cBhvr>
                                      <p:tavLst>
                                        <p:tav tm="0">
                                          <p:val>
                                            <p:strVal val="ppt_h"/>
                                          </p:val>
                                        </p:tav>
                                        <p:tav tm="100000">
                                          <p:val>
                                            <p:fltVal val="0"/>
                                          </p:val>
                                        </p:tav>
                                      </p:tavLst>
                                    </p:anim>
                                    <p:anim calcmode="lin" valueType="num">
                                      <p:cBhvr>
                                        <p:cTn id="130" dur="1000"/>
                                        <p:tgtEl>
                                          <p:spTgt spid="37">
                                            <p:txEl>
                                              <p:pRg st="0" end="0"/>
                                            </p:txEl>
                                          </p:spTgt>
                                        </p:tgtEl>
                                        <p:attrNameLst>
                                          <p:attrName>ppt_x</p:attrName>
                                        </p:attrNameLst>
                                      </p:cBhvr>
                                      <p:tavLst>
                                        <p:tav tm="0">
                                          <p:val>
                                            <p:strVal val="ppt_x"/>
                                          </p:val>
                                        </p:tav>
                                        <p:tav tm="100000">
                                          <p:val>
                                            <p:fltVal val="0.5"/>
                                          </p:val>
                                        </p:tav>
                                      </p:tavLst>
                                    </p:anim>
                                    <p:anim calcmode="lin" valueType="num">
                                      <p:cBhvr>
                                        <p:cTn id="131" dur="1000"/>
                                        <p:tgtEl>
                                          <p:spTgt spid="37">
                                            <p:txEl>
                                              <p:pRg st="0" end="0"/>
                                            </p:txEl>
                                          </p:spTgt>
                                        </p:tgtEl>
                                        <p:attrNameLst>
                                          <p:attrName>ppt_y</p:attrName>
                                        </p:attrNameLst>
                                      </p:cBhvr>
                                      <p:tavLst>
                                        <p:tav tm="0">
                                          <p:val>
                                            <p:strVal val="ppt_y"/>
                                          </p:val>
                                        </p:tav>
                                        <p:tav tm="100000">
                                          <p:val>
                                            <p:fltVal val="0.5"/>
                                          </p:val>
                                        </p:tav>
                                      </p:tavLst>
                                    </p:anim>
                                    <p:set>
                                      <p:cBhvr>
                                        <p:cTn id="132" dur="1" fill="hold">
                                          <p:stCondLst>
                                            <p:cond delay="999"/>
                                          </p:stCondLst>
                                        </p:cTn>
                                        <p:tgtEl>
                                          <p:spTgt spid="37">
                                            <p:txEl>
                                              <p:pRg st="0" end="0"/>
                                            </p:txEl>
                                          </p:spTgt>
                                        </p:tgtEl>
                                        <p:attrNameLst>
                                          <p:attrName>style.visibility</p:attrName>
                                        </p:attrNameLst>
                                      </p:cBhvr>
                                      <p:to>
                                        <p:strVal val="hidden"/>
                                      </p:to>
                                    </p:set>
                                  </p:childTnLst>
                                </p:cTn>
                              </p:par>
                              <p:par>
                                <p:cTn id="133" presetID="23" presetClass="exit" presetSubtype="544" fill="hold" grpId="1" nodeType="withEffect">
                                  <p:stCondLst>
                                    <p:cond delay="1000"/>
                                  </p:stCondLst>
                                  <p:iterate type="wd">
                                    <p:tmPct val="10000"/>
                                  </p:iterate>
                                  <p:childTnLst>
                                    <p:anim calcmode="lin" valueType="num">
                                      <p:cBhvr>
                                        <p:cTn id="134" dur="1000"/>
                                        <p:tgtEl>
                                          <p:spTgt spid="50"/>
                                        </p:tgtEl>
                                        <p:attrNameLst>
                                          <p:attrName>ppt_w</p:attrName>
                                        </p:attrNameLst>
                                      </p:cBhvr>
                                      <p:tavLst>
                                        <p:tav tm="0">
                                          <p:val>
                                            <p:strVal val="ppt_w"/>
                                          </p:val>
                                        </p:tav>
                                        <p:tav tm="100000">
                                          <p:val>
                                            <p:fltVal val="0"/>
                                          </p:val>
                                        </p:tav>
                                      </p:tavLst>
                                    </p:anim>
                                    <p:anim calcmode="lin" valueType="num">
                                      <p:cBhvr>
                                        <p:cTn id="135" dur="1000"/>
                                        <p:tgtEl>
                                          <p:spTgt spid="50"/>
                                        </p:tgtEl>
                                        <p:attrNameLst>
                                          <p:attrName>ppt_h</p:attrName>
                                        </p:attrNameLst>
                                      </p:cBhvr>
                                      <p:tavLst>
                                        <p:tav tm="0">
                                          <p:val>
                                            <p:strVal val="ppt_h"/>
                                          </p:val>
                                        </p:tav>
                                        <p:tav tm="100000">
                                          <p:val>
                                            <p:fltVal val="0"/>
                                          </p:val>
                                        </p:tav>
                                      </p:tavLst>
                                    </p:anim>
                                    <p:anim calcmode="lin" valueType="num">
                                      <p:cBhvr>
                                        <p:cTn id="136" dur="1000"/>
                                        <p:tgtEl>
                                          <p:spTgt spid="50"/>
                                        </p:tgtEl>
                                        <p:attrNameLst>
                                          <p:attrName>ppt_x</p:attrName>
                                        </p:attrNameLst>
                                      </p:cBhvr>
                                      <p:tavLst>
                                        <p:tav tm="0">
                                          <p:val>
                                            <p:strVal val="ppt_x"/>
                                          </p:val>
                                        </p:tav>
                                        <p:tav tm="100000">
                                          <p:val>
                                            <p:fltVal val="0.5"/>
                                          </p:val>
                                        </p:tav>
                                      </p:tavLst>
                                    </p:anim>
                                    <p:anim calcmode="lin" valueType="num">
                                      <p:cBhvr>
                                        <p:cTn id="137" dur="1000"/>
                                        <p:tgtEl>
                                          <p:spTgt spid="50"/>
                                        </p:tgtEl>
                                        <p:attrNameLst>
                                          <p:attrName>ppt_y</p:attrName>
                                        </p:attrNameLst>
                                      </p:cBhvr>
                                      <p:tavLst>
                                        <p:tav tm="0">
                                          <p:val>
                                            <p:strVal val="ppt_y"/>
                                          </p:val>
                                        </p:tav>
                                        <p:tav tm="100000">
                                          <p:val>
                                            <p:fltVal val="0.5"/>
                                          </p:val>
                                        </p:tav>
                                      </p:tavLst>
                                    </p:anim>
                                    <p:set>
                                      <p:cBhvr>
                                        <p:cTn id="138" dur="1" fill="hold">
                                          <p:stCondLst>
                                            <p:cond delay="999"/>
                                          </p:stCondLst>
                                        </p:cTn>
                                        <p:tgtEl>
                                          <p:spTgt spid="50"/>
                                        </p:tgtEl>
                                        <p:attrNameLst>
                                          <p:attrName>style.visibility</p:attrName>
                                        </p:attrNameLst>
                                      </p:cBhvr>
                                      <p:to>
                                        <p:strVal val="hidden"/>
                                      </p:to>
                                    </p:set>
                                  </p:childTnLst>
                                </p:cTn>
                              </p:par>
                              <p:par>
                                <p:cTn id="139" presetID="23" presetClass="exit" presetSubtype="544" fill="hold" grpId="0" nodeType="withEffect">
                                  <p:stCondLst>
                                    <p:cond delay="1000"/>
                                  </p:stCondLst>
                                  <p:iterate type="wd">
                                    <p:tmPct val="5938"/>
                                  </p:iterate>
                                  <p:childTnLst>
                                    <p:anim calcmode="lin" valueType="num">
                                      <p:cBhvr>
                                        <p:cTn id="140" dur="1000"/>
                                        <p:tgtEl>
                                          <p:spTgt spid="49">
                                            <p:txEl>
                                              <p:pRg st="0" end="0"/>
                                            </p:txEl>
                                          </p:spTgt>
                                        </p:tgtEl>
                                        <p:attrNameLst>
                                          <p:attrName>ppt_w</p:attrName>
                                        </p:attrNameLst>
                                      </p:cBhvr>
                                      <p:tavLst>
                                        <p:tav tm="0">
                                          <p:val>
                                            <p:strVal val="ppt_w"/>
                                          </p:val>
                                        </p:tav>
                                        <p:tav tm="100000">
                                          <p:val>
                                            <p:fltVal val="0"/>
                                          </p:val>
                                        </p:tav>
                                      </p:tavLst>
                                    </p:anim>
                                    <p:anim calcmode="lin" valueType="num">
                                      <p:cBhvr>
                                        <p:cTn id="141" dur="1000"/>
                                        <p:tgtEl>
                                          <p:spTgt spid="49">
                                            <p:txEl>
                                              <p:pRg st="0" end="0"/>
                                            </p:txEl>
                                          </p:spTgt>
                                        </p:tgtEl>
                                        <p:attrNameLst>
                                          <p:attrName>ppt_h</p:attrName>
                                        </p:attrNameLst>
                                      </p:cBhvr>
                                      <p:tavLst>
                                        <p:tav tm="0">
                                          <p:val>
                                            <p:strVal val="ppt_h"/>
                                          </p:val>
                                        </p:tav>
                                        <p:tav tm="100000">
                                          <p:val>
                                            <p:fltVal val="0"/>
                                          </p:val>
                                        </p:tav>
                                      </p:tavLst>
                                    </p:anim>
                                    <p:anim calcmode="lin" valueType="num">
                                      <p:cBhvr>
                                        <p:cTn id="142" dur="1000"/>
                                        <p:tgtEl>
                                          <p:spTgt spid="49">
                                            <p:txEl>
                                              <p:pRg st="0" end="0"/>
                                            </p:txEl>
                                          </p:spTgt>
                                        </p:tgtEl>
                                        <p:attrNameLst>
                                          <p:attrName>ppt_x</p:attrName>
                                        </p:attrNameLst>
                                      </p:cBhvr>
                                      <p:tavLst>
                                        <p:tav tm="0">
                                          <p:val>
                                            <p:strVal val="ppt_x"/>
                                          </p:val>
                                        </p:tav>
                                        <p:tav tm="100000">
                                          <p:val>
                                            <p:fltVal val="0.5"/>
                                          </p:val>
                                        </p:tav>
                                      </p:tavLst>
                                    </p:anim>
                                    <p:anim calcmode="lin" valueType="num">
                                      <p:cBhvr>
                                        <p:cTn id="143" dur="1000"/>
                                        <p:tgtEl>
                                          <p:spTgt spid="49">
                                            <p:txEl>
                                              <p:pRg st="0" end="0"/>
                                            </p:txEl>
                                          </p:spTgt>
                                        </p:tgtEl>
                                        <p:attrNameLst>
                                          <p:attrName>ppt_y</p:attrName>
                                        </p:attrNameLst>
                                      </p:cBhvr>
                                      <p:tavLst>
                                        <p:tav tm="0">
                                          <p:val>
                                            <p:strVal val="ppt_y"/>
                                          </p:val>
                                        </p:tav>
                                        <p:tav tm="100000">
                                          <p:val>
                                            <p:fltVal val="0.5"/>
                                          </p:val>
                                        </p:tav>
                                      </p:tavLst>
                                    </p:anim>
                                    <p:set>
                                      <p:cBhvr>
                                        <p:cTn id="144" dur="1" fill="hold">
                                          <p:stCondLst>
                                            <p:cond delay="999"/>
                                          </p:stCondLst>
                                        </p:cTn>
                                        <p:tgtEl>
                                          <p:spTgt spid="49">
                                            <p:txEl>
                                              <p:pRg st="0" end="0"/>
                                            </p:txEl>
                                          </p:spTgt>
                                        </p:tgtEl>
                                        <p:attrNameLst>
                                          <p:attrName>style.visibility</p:attrName>
                                        </p:attrNameLst>
                                      </p:cBhvr>
                                      <p:to>
                                        <p:strVal val="hidden"/>
                                      </p:to>
                                    </p:set>
                                  </p:childTnLst>
                                </p:cTn>
                              </p:par>
                              <p:par>
                                <p:cTn id="145" presetID="23" presetClass="exit" presetSubtype="544" fill="hold" grpId="1" nodeType="withEffect">
                                  <p:stCondLst>
                                    <p:cond delay="1000"/>
                                  </p:stCondLst>
                                  <p:iterate type="wd">
                                    <p:tmPct val="10000"/>
                                  </p:iterate>
                                  <p:childTnLst>
                                    <p:anim calcmode="lin" valueType="num">
                                      <p:cBhvr>
                                        <p:cTn id="146" dur="1000"/>
                                        <p:tgtEl>
                                          <p:spTgt spid="44"/>
                                        </p:tgtEl>
                                        <p:attrNameLst>
                                          <p:attrName>ppt_w</p:attrName>
                                        </p:attrNameLst>
                                      </p:cBhvr>
                                      <p:tavLst>
                                        <p:tav tm="0">
                                          <p:val>
                                            <p:strVal val="ppt_w"/>
                                          </p:val>
                                        </p:tav>
                                        <p:tav tm="100000">
                                          <p:val>
                                            <p:fltVal val="0"/>
                                          </p:val>
                                        </p:tav>
                                      </p:tavLst>
                                    </p:anim>
                                    <p:anim calcmode="lin" valueType="num">
                                      <p:cBhvr>
                                        <p:cTn id="147" dur="1000"/>
                                        <p:tgtEl>
                                          <p:spTgt spid="44"/>
                                        </p:tgtEl>
                                        <p:attrNameLst>
                                          <p:attrName>ppt_h</p:attrName>
                                        </p:attrNameLst>
                                      </p:cBhvr>
                                      <p:tavLst>
                                        <p:tav tm="0">
                                          <p:val>
                                            <p:strVal val="ppt_h"/>
                                          </p:val>
                                        </p:tav>
                                        <p:tav tm="100000">
                                          <p:val>
                                            <p:fltVal val="0"/>
                                          </p:val>
                                        </p:tav>
                                      </p:tavLst>
                                    </p:anim>
                                    <p:anim calcmode="lin" valueType="num">
                                      <p:cBhvr>
                                        <p:cTn id="148" dur="1000"/>
                                        <p:tgtEl>
                                          <p:spTgt spid="44"/>
                                        </p:tgtEl>
                                        <p:attrNameLst>
                                          <p:attrName>ppt_x</p:attrName>
                                        </p:attrNameLst>
                                      </p:cBhvr>
                                      <p:tavLst>
                                        <p:tav tm="0">
                                          <p:val>
                                            <p:strVal val="ppt_x"/>
                                          </p:val>
                                        </p:tav>
                                        <p:tav tm="100000">
                                          <p:val>
                                            <p:fltVal val="0.5"/>
                                          </p:val>
                                        </p:tav>
                                      </p:tavLst>
                                    </p:anim>
                                    <p:anim calcmode="lin" valueType="num">
                                      <p:cBhvr>
                                        <p:cTn id="149" dur="1000"/>
                                        <p:tgtEl>
                                          <p:spTgt spid="44"/>
                                        </p:tgtEl>
                                        <p:attrNameLst>
                                          <p:attrName>ppt_y</p:attrName>
                                        </p:attrNameLst>
                                      </p:cBhvr>
                                      <p:tavLst>
                                        <p:tav tm="0">
                                          <p:val>
                                            <p:strVal val="ppt_y"/>
                                          </p:val>
                                        </p:tav>
                                        <p:tav tm="100000">
                                          <p:val>
                                            <p:fltVal val="0.5"/>
                                          </p:val>
                                        </p:tav>
                                      </p:tavLst>
                                    </p:anim>
                                    <p:set>
                                      <p:cBhvr>
                                        <p:cTn id="150" dur="1" fill="hold">
                                          <p:stCondLst>
                                            <p:cond delay="999"/>
                                          </p:stCondLst>
                                        </p:cTn>
                                        <p:tgtEl>
                                          <p:spTgt spid="44"/>
                                        </p:tgtEl>
                                        <p:attrNameLst>
                                          <p:attrName>style.visibility</p:attrName>
                                        </p:attrNameLst>
                                      </p:cBhvr>
                                      <p:to>
                                        <p:strVal val="hidden"/>
                                      </p:to>
                                    </p:set>
                                  </p:childTnLst>
                                </p:cTn>
                              </p:par>
                              <p:par>
                                <p:cTn id="151" presetID="23" presetClass="exit" presetSubtype="544" fill="hold" grpId="1" nodeType="withEffect">
                                  <p:stCondLst>
                                    <p:cond delay="1000"/>
                                  </p:stCondLst>
                                  <p:iterate type="wd">
                                    <p:tmPct val="6250"/>
                                  </p:iterate>
                                  <p:childTnLst>
                                    <p:anim calcmode="lin" valueType="num">
                                      <p:cBhvr>
                                        <p:cTn id="152" dur="1000"/>
                                        <p:tgtEl>
                                          <p:spTgt spid="43"/>
                                        </p:tgtEl>
                                        <p:attrNameLst>
                                          <p:attrName>ppt_w</p:attrName>
                                        </p:attrNameLst>
                                      </p:cBhvr>
                                      <p:tavLst>
                                        <p:tav tm="0">
                                          <p:val>
                                            <p:strVal val="ppt_w"/>
                                          </p:val>
                                        </p:tav>
                                        <p:tav tm="100000">
                                          <p:val>
                                            <p:fltVal val="0"/>
                                          </p:val>
                                        </p:tav>
                                      </p:tavLst>
                                    </p:anim>
                                    <p:anim calcmode="lin" valueType="num">
                                      <p:cBhvr>
                                        <p:cTn id="153" dur="1000"/>
                                        <p:tgtEl>
                                          <p:spTgt spid="43"/>
                                        </p:tgtEl>
                                        <p:attrNameLst>
                                          <p:attrName>ppt_h</p:attrName>
                                        </p:attrNameLst>
                                      </p:cBhvr>
                                      <p:tavLst>
                                        <p:tav tm="0">
                                          <p:val>
                                            <p:strVal val="ppt_h"/>
                                          </p:val>
                                        </p:tav>
                                        <p:tav tm="100000">
                                          <p:val>
                                            <p:fltVal val="0"/>
                                          </p:val>
                                        </p:tav>
                                      </p:tavLst>
                                    </p:anim>
                                    <p:anim calcmode="lin" valueType="num">
                                      <p:cBhvr>
                                        <p:cTn id="154" dur="1000"/>
                                        <p:tgtEl>
                                          <p:spTgt spid="43"/>
                                        </p:tgtEl>
                                        <p:attrNameLst>
                                          <p:attrName>ppt_x</p:attrName>
                                        </p:attrNameLst>
                                      </p:cBhvr>
                                      <p:tavLst>
                                        <p:tav tm="0">
                                          <p:val>
                                            <p:strVal val="ppt_x"/>
                                          </p:val>
                                        </p:tav>
                                        <p:tav tm="100000">
                                          <p:val>
                                            <p:fltVal val="0.5"/>
                                          </p:val>
                                        </p:tav>
                                      </p:tavLst>
                                    </p:anim>
                                    <p:anim calcmode="lin" valueType="num">
                                      <p:cBhvr>
                                        <p:cTn id="155" dur="1000"/>
                                        <p:tgtEl>
                                          <p:spTgt spid="43"/>
                                        </p:tgtEl>
                                        <p:attrNameLst>
                                          <p:attrName>ppt_y</p:attrName>
                                        </p:attrNameLst>
                                      </p:cBhvr>
                                      <p:tavLst>
                                        <p:tav tm="0">
                                          <p:val>
                                            <p:strVal val="ppt_y"/>
                                          </p:val>
                                        </p:tav>
                                        <p:tav tm="100000">
                                          <p:val>
                                            <p:fltVal val="0.5"/>
                                          </p:val>
                                        </p:tav>
                                      </p:tavLst>
                                    </p:anim>
                                    <p:set>
                                      <p:cBhvr>
                                        <p:cTn id="156" dur="1" fill="hold">
                                          <p:stCondLst>
                                            <p:cond delay="9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allAtOnce"/>
      <p:bldP spid="38" grpId="0"/>
      <p:bldP spid="38" grpId="1"/>
      <p:bldP spid="43" grpId="0"/>
      <p:bldP spid="43" grpId="1"/>
      <p:bldP spid="44" grpId="0"/>
      <p:bldP spid="44" grpId="1"/>
      <p:bldP spid="46" grpId="0" build="allAtOnce"/>
      <p:bldP spid="47" grpId="0"/>
      <p:bldP spid="47" grpId="1"/>
      <p:bldP spid="49" grpId="0" build="allAtOnce"/>
      <p:bldP spid="50" grpId="0"/>
      <p:bldP spid="50"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073B764-D4DD-447E-81BC-EA24481F9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13" name="图片 12">
            <a:extLst>
              <a:ext uri="{FF2B5EF4-FFF2-40B4-BE49-F238E27FC236}">
                <a16:creationId xmlns:a16="http://schemas.microsoft.com/office/drawing/2014/main" id="{F85CDFE0-5D0A-4908-B760-D9F2A6ED045A}"/>
              </a:ext>
            </a:extLst>
          </p:cNvPr>
          <p:cNvPicPr>
            <a:picLocks noChangeAspect="1"/>
          </p:cNvPicPr>
          <p:nvPr/>
        </p:nvPicPr>
        <p:blipFill rotWithShape="1">
          <a:blip r:embed="rId4">
            <a:extLst>
              <a:ext uri="{28A0092B-C50C-407E-A947-70E740481C1C}">
                <a14:useLocalDpi xmlns:a14="http://schemas.microsoft.com/office/drawing/2010/main" val="0"/>
              </a:ext>
            </a:extLst>
          </a:blip>
          <a:srcRect r="57010"/>
          <a:stretch/>
        </p:blipFill>
        <p:spPr>
          <a:xfrm>
            <a:off x="3074" y="256471"/>
            <a:ext cx="3732483" cy="4883725"/>
          </a:xfrm>
          <a:prstGeom prst="rect">
            <a:avLst/>
          </a:prstGeom>
        </p:spPr>
      </p:pic>
      <p:sp>
        <p:nvSpPr>
          <p:cNvPr id="43" name="文本框 42"/>
          <p:cNvSpPr txBox="1"/>
          <p:nvPr/>
        </p:nvSpPr>
        <p:spPr>
          <a:xfrm>
            <a:off x="6720670" y="1708715"/>
            <a:ext cx="721950" cy="700043"/>
          </a:xfrm>
          <a:prstGeom prst="rect">
            <a:avLst/>
          </a:prstGeom>
          <a:noFill/>
        </p:spPr>
        <p:txBody>
          <a:bodyPr vert="horz" wrap="none" lIns="68559" tIns="34280" rIns="68559" bIns="34280" rtlCol="0">
            <a:spAutoFit/>
          </a:bodyPr>
          <a:lstStyle/>
          <a:p>
            <a:pPr algn="ctr"/>
            <a:r>
              <a:rPr lang="zh-CN" altLang="en-US" sz="4099" spc="450" dirty="0">
                <a:solidFill>
                  <a:schemeClr val="tx1">
                    <a:lumMod val="85000"/>
                    <a:lumOff val="15000"/>
                  </a:schemeClr>
                </a:solidFill>
                <a:latin typeface="方正兰亭细黑_GBK" panose="02000000000000000000" pitchFamily="2" charset="-122"/>
                <a:ea typeface="方正兰亭细黑_GBK" panose="02000000000000000000" pitchFamily="2" charset="-122"/>
              </a:rPr>
              <a:t>叁</a:t>
            </a:r>
          </a:p>
        </p:txBody>
      </p:sp>
      <p:sp>
        <p:nvSpPr>
          <p:cNvPr id="53" name="文本框 52"/>
          <p:cNvSpPr txBox="1"/>
          <p:nvPr/>
        </p:nvSpPr>
        <p:spPr>
          <a:xfrm>
            <a:off x="6006544" y="1233513"/>
            <a:ext cx="415456" cy="2224259"/>
          </a:xfrm>
          <a:prstGeom prst="rect">
            <a:avLst/>
          </a:prstGeom>
          <a:noFill/>
        </p:spPr>
        <p:txBody>
          <a:bodyPr vert="eaVert" wrap="square" lIns="68559" tIns="34280" rIns="68559" bIns="34280" rtlCol="0">
            <a:spAutoFit/>
          </a:bodyPr>
          <a:lstStyle/>
          <a:p>
            <a:pPr lvl="0" algn="ctr"/>
            <a:r>
              <a:rPr lang="zh-CN" altLang="en-US"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sp>
        <p:nvSpPr>
          <p:cNvPr id="54" name="Content Placeholder 2"/>
          <p:cNvSpPr txBox="1"/>
          <p:nvPr/>
        </p:nvSpPr>
        <p:spPr>
          <a:xfrm>
            <a:off x="4743062" y="1708715"/>
            <a:ext cx="921274" cy="2162021"/>
          </a:xfrm>
          <a:prstGeom prst="rect">
            <a:avLst/>
          </a:prstGeom>
        </p:spPr>
        <p:txBody>
          <a:bodyPr vert="eaVert" lIns="68559" tIns="34280" rIns="68559" bIns="3428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zh-CN" sz="800" dirty="0">
                <a:solidFill>
                  <a:schemeClr val="tx1">
                    <a:lumMod val="75000"/>
                    <a:lumOff val="25000"/>
                  </a:schemeClr>
                </a:solidFill>
              </a:rPr>
              <a:t>党有党风，企有特色，好的设计都是以客户特色为基线通过自己的缜密安排、成熟的视觉语言诠释出其要表达思想概念！</a:t>
            </a:r>
            <a:endParaRPr lang="en-US" sz="800" dirty="0">
              <a:solidFill>
                <a:schemeClr val="tx1">
                  <a:lumMod val="75000"/>
                  <a:lumOff val="25000"/>
                </a:schemeClr>
              </a:solidFill>
              <a:latin typeface="+mn-ea"/>
            </a:endParaRPr>
          </a:p>
        </p:txBody>
      </p:sp>
      <p:cxnSp>
        <p:nvCxnSpPr>
          <p:cNvPr id="8" name="直接连接符 7"/>
          <p:cNvCxnSpPr/>
          <p:nvPr/>
        </p:nvCxnSpPr>
        <p:spPr>
          <a:xfrm>
            <a:off x="5890736" y="1620687"/>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538607" y="1016221"/>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0372" y="3023033"/>
            <a:ext cx="154740" cy="421900"/>
          </a:xfrm>
          <a:prstGeom prst="rect">
            <a:avLst/>
          </a:prstGeom>
        </p:spPr>
      </p:pic>
    </p:spTree>
    <p:extLst>
      <p:ext uri="{BB962C8B-B14F-4D97-AF65-F5344CB8AC3E}">
        <p14:creationId xmlns:p14="http://schemas.microsoft.com/office/powerpoint/2010/main" val="211126030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Scale>
                                      <p:cBhvr>
                                        <p:cTn id="13" dur="125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250" decel="50000" fill="hold">
                                          <p:stCondLst>
                                            <p:cond delay="0"/>
                                          </p:stCondLst>
                                        </p:cTn>
                                        <p:tgtEl>
                                          <p:spTgt spid="43"/>
                                        </p:tgtEl>
                                        <p:attrNameLst>
                                          <p:attrName>ppt_x</p:attrName>
                                          <p:attrName>ppt_y</p:attrName>
                                        </p:attrNameLst>
                                      </p:cBhvr>
                                    </p:animMotion>
                                    <p:animEffect transition="in" filter="fade">
                                      <p:cBhvr>
                                        <p:cTn id="15" dur="1250"/>
                                        <p:tgtEl>
                                          <p:spTgt spid="43"/>
                                        </p:tgtEl>
                                      </p:cBhvr>
                                    </p:animEffect>
                                  </p:childTnLst>
                                </p:cTn>
                              </p:par>
                            </p:childTnLst>
                          </p:cTn>
                        </p:par>
                        <p:par>
                          <p:cTn id="16" fill="hold">
                            <p:stCondLst>
                              <p:cond delay="225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1000"/>
                                        <p:tgtEl>
                                          <p:spTgt spid="5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115616" y="1588427"/>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67" name="Text Box 10"/>
          <p:cNvSpPr txBox="1">
            <a:spLocks noChangeArrowheads="1"/>
          </p:cNvSpPr>
          <p:nvPr/>
        </p:nvSpPr>
        <p:spPr bwMode="auto">
          <a:xfrm>
            <a:off x="1223628" y="3557935"/>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69" name="Text Box 10"/>
          <p:cNvSpPr txBox="1">
            <a:spLocks noChangeArrowheads="1"/>
          </p:cNvSpPr>
          <p:nvPr/>
        </p:nvSpPr>
        <p:spPr bwMode="auto">
          <a:xfrm>
            <a:off x="6263928" y="1738533"/>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74" name="Text Box 10"/>
          <p:cNvSpPr txBox="1">
            <a:spLocks noChangeArrowheads="1"/>
          </p:cNvSpPr>
          <p:nvPr/>
        </p:nvSpPr>
        <p:spPr bwMode="auto">
          <a:xfrm>
            <a:off x="6246255" y="3494015"/>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grpSp>
        <p:nvGrpSpPr>
          <p:cNvPr id="2" name="组合 2"/>
          <p:cNvGrpSpPr/>
          <p:nvPr/>
        </p:nvGrpSpPr>
        <p:grpSpPr>
          <a:xfrm>
            <a:off x="3111730" y="1899792"/>
            <a:ext cx="2686050" cy="2000868"/>
            <a:chOff x="4692692" y="2532274"/>
            <a:chExt cx="3581400" cy="2667000"/>
          </a:xfrm>
        </p:grpSpPr>
        <p:graphicFrame>
          <p:nvGraphicFramePr>
            <p:cNvPr id="55" name="Chart 2"/>
            <p:cNvGraphicFramePr/>
            <p:nvPr>
              <p:extLst/>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 Box 10"/>
            <p:cNvSpPr txBox="1">
              <a:spLocks noChangeArrowheads="1"/>
            </p:cNvSpPr>
            <p:nvPr/>
          </p:nvSpPr>
          <p:spPr bwMode="auto">
            <a:xfrm>
              <a:off x="6015879" y="3716943"/>
              <a:ext cx="935028" cy="307681"/>
            </a:xfrm>
            <a:prstGeom prst="rect">
              <a:avLst/>
            </a:prstGeom>
            <a:noFill/>
            <a:ln w="9525">
              <a:solidFill>
                <a:schemeClr val="accent1"/>
              </a:solidFill>
              <a:miter lim="800000"/>
              <a:headEnd/>
              <a:tailEnd/>
            </a:ln>
          </p:spPr>
          <p:txBody>
            <a:bodyPr wrap="square" lIns="45720" tIns="22860" rIns="45720" bIns="22860">
              <a:spAutoFit/>
            </a:bodyPr>
            <a:lstStyle/>
            <a:p>
              <a:pPr algn="ctr" defTabSz="816174"/>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sz="1200" b="1" dirty="0">
                <a:solidFill>
                  <a:schemeClr val="tx1">
                    <a:lumMod val="75000"/>
                    <a:lumOff val="25000"/>
                  </a:schemeClr>
                </a:solidFill>
                <a:latin typeface="微软雅黑" pitchFamily="34" charset="-122"/>
                <a:ea typeface="微软雅黑" pitchFamily="34" charset="-122"/>
                <a:cs typeface="Open Sans" pitchFamily="34" charset="0"/>
              </a:endParaRPr>
            </a:p>
          </p:txBody>
        </p:sp>
      </p:grpSp>
      <p:grpSp>
        <p:nvGrpSpPr>
          <p:cNvPr id="3" name="组合 3"/>
          <p:cNvGrpSpPr/>
          <p:nvPr/>
        </p:nvGrpSpPr>
        <p:grpSpPr>
          <a:xfrm>
            <a:off x="2690675" y="1702762"/>
            <a:ext cx="1040168" cy="996896"/>
            <a:chOff x="4131285" y="2269648"/>
            <a:chExt cx="1386891" cy="1328785"/>
          </a:xfrm>
        </p:grpSpPr>
        <p:sp>
          <p:nvSpPr>
            <p:cNvPr id="57" name="Oval 4"/>
            <p:cNvSpPr/>
            <p:nvPr/>
          </p:nvSpPr>
          <p:spPr>
            <a:xfrm>
              <a:off x="4923526" y="3031361"/>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Oval 9"/>
            <p:cNvSpPr/>
            <p:nvPr/>
          </p:nvSpPr>
          <p:spPr>
            <a:xfrm>
              <a:off x="4131285" y="2269648"/>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4"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65"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3" name="Text Box 10"/>
            <p:cNvSpPr txBox="1">
              <a:spLocks noChangeArrowheads="1"/>
            </p:cNvSpPr>
            <p:nvPr/>
          </p:nvSpPr>
          <p:spPr bwMode="auto">
            <a:xfrm>
              <a:off x="4932152" y="3154995"/>
              <a:ext cx="586024"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6"/>
          <p:cNvGrpSpPr/>
          <p:nvPr/>
        </p:nvGrpSpPr>
        <p:grpSpPr>
          <a:xfrm>
            <a:off x="4999356" y="1852868"/>
            <a:ext cx="1207423" cy="596682"/>
            <a:chOff x="7209526" y="2469728"/>
            <a:chExt cx="1609897" cy="795330"/>
          </a:xfrm>
        </p:grpSpPr>
        <p:sp>
          <p:nvSpPr>
            <p:cNvPr id="58" name="Oval 5"/>
            <p:cNvSpPr/>
            <p:nvPr/>
          </p:nvSpPr>
          <p:spPr>
            <a:xfrm>
              <a:off x="7209526" y="2697986"/>
              <a:ext cx="586024" cy="567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Oval 21"/>
            <p:cNvSpPr/>
            <p:nvPr/>
          </p:nvSpPr>
          <p:spPr>
            <a:xfrm>
              <a:off x="8225196" y="2469728"/>
              <a:ext cx="594227" cy="5976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6"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73"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grpSp>
        <p:sp>
          <p:nvSpPr>
            <p:cNvPr id="84" name="Text Box 10"/>
            <p:cNvSpPr txBox="1">
              <a:spLocks noChangeArrowheads="1"/>
            </p:cNvSpPr>
            <p:nvPr/>
          </p:nvSpPr>
          <p:spPr bwMode="auto">
            <a:xfrm>
              <a:off x="7226778" y="2810979"/>
              <a:ext cx="586024"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5"/>
          <p:cNvGrpSpPr/>
          <p:nvPr/>
        </p:nvGrpSpPr>
        <p:grpSpPr>
          <a:xfrm>
            <a:off x="5115876" y="3257365"/>
            <a:ext cx="1032042" cy="865012"/>
            <a:chOff x="7364886" y="4341813"/>
            <a:chExt cx="1376056" cy="1152994"/>
          </a:xfrm>
        </p:grpSpPr>
        <p:sp>
          <p:nvSpPr>
            <p:cNvPr id="60" name="Oval 7"/>
            <p:cNvSpPr/>
            <p:nvPr/>
          </p:nvSpPr>
          <p:spPr>
            <a:xfrm>
              <a:off x="7365388" y="4341813"/>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Oval 26"/>
            <p:cNvSpPr/>
            <p:nvPr/>
          </p:nvSpPr>
          <p:spPr>
            <a:xfrm>
              <a:off x="8146715" y="4897170"/>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8"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6" name="Text Box 10"/>
            <p:cNvSpPr txBox="1">
              <a:spLocks noChangeArrowheads="1"/>
            </p:cNvSpPr>
            <p:nvPr/>
          </p:nvSpPr>
          <p:spPr bwMode="auto">
            <a:xfrm>
              <a:off x="7364886" y="4468590"/>
              <a:ext cx="586023"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4"/>
          <p:cNvGrpSpPr/>
          <p:nvPr/>
        </p:nvGrpSpPr>
        <p:grpSpPr>
          <a:xfrm>
            <a:off x="2728168" y="3703414"/>
            <a:ext cx="1767731" cy="550722"/>
            <a:chOff x="4181276" y="4936361"/>
            <a:chExt cx="2356974" cy="734069"/>
          </a:xfrm>
        </p:grpSpPr>
        <p:sp>
          <p:nvSpPr>
            <p:cNvPr id="59" name="Oval 6"/>
            <p:cNvSpPr/>
            <p:nvPr/>
          </p:nvSpPr>
          <p:spPr>
            <a:xfrm>
              <a:off x="5952226" y="4936361"/>
              <a:ext cx="586024" cy="567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15"/>
            <p:cNvSpPr/>
            <p:nvPr/>
          </p:nvSpPr>
          <p:spPr>
            <a:xfrm>
              <a:off x="4181276" y="5072793"/>
              <a:ext cx="594227" cy="597637"/>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10"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9"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5" name="Text Box 10"/>
            <p:cNvSpPr txBox="1">
              <a:spLocks noChangeArrowheads="1"/>
            </p:cNvSpPr>
            <p:nvPr/>
          </p:nvSpPr>
          <p:spPr bwMode="auto">
            <a:xfrm>
              <a:off x="5960851" y="5055494"/>
              <a:ext cx="573991"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441259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3911239" y="3483751"/>
            <a:ext cx="4210837" cy="923330"/>
          </a:xfrm>
          <a:prstGeom prst="rect">
            <a:avLst/>
          </a:prstGeom>
        </p:spPr>
        <p:txBody>
          <a:bodyPr wrap="square">
            <a:spAutoFit/>
          </a:bodyPr>
          <a:lstStyle/>
          <a:p>
            <a:pPr lvl="0">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nvGrpSpPr>
          <p:cNvPr id="3" name="组合 2"/>
          <p:cNvGrpSpPr/>
          <p:nvPr/>
        </p:nvGrpSpPr>
        <p:grpSpPr>
          <a:xfrm>
            <a:off x="4018606" y="2478624"/>
            <a:ext cx="683962" cy="683962"/>
            <a:chOff x="4018575" y="2477825"/>
            <a:chExt cx="684000" cy="684000"/>
          </a:xfrm>
        </p:grpSpPr>
        <p:sp>
          <p:nvSpPr>
            <p:cNvPr id="5" name="椭圆 4"/>
            <p:cNvSpPr/>
            <p:nvPr/>
          </p:nvSpPr>
          <p:spPr>
            <a:xfrm>
              <a:off x="4018575" y="2477825"/>
              <a:ext cx="684000" cy="684000"/>
            </a:xfrm>
            <a:prstGeom prst="ellipse">
              <a:avLst/>
            </a:prstGeom>
            <a:solidFill>
              <a:schemeClr val="accent1"/>
            </a:solidFill>
            <a:ln>
              <a:noFill/>
            </a:ln>
          </p:spPr>
          <p:txBody>
            <a:bodyPr vert="horz" wrap="square" lIns="91435" tIns="45717" rIns="91435" bIns="45717" numCol="1" anchor="t" anchorCtr="0" compatLnSpc="1">
              <a:prstTxWarp prst="textNoShape">
                <a:avLst/>
              </a:prstTxWarp>
            </a:bodyPr>
            <a:lstStyle/>
            <a:p>
              <a:endParaRPr lang="zh-CN" altLang="en-US" sz="1280"/>
            </a:p>
          </p:txBody>
        </p:sp>
        <p:sp>
          <p:nvSpPr>
            <p:cNvPr id="6282" name="Freeform 153"/>
            <p:cNvSpPr>
              <a:spLocks/>
            </p:cNvSpPr>
            <p:nvPr/>
          </p:nvSpPr>
          <p:spPr bwMode="auto">
            <a:xfrm>
              <a:off x="4197073" y="2672189"/>
              <a:ext cx="327025" cy="295275"/>
            </a:xfrm>
            <a:custGeom>
              <a:avLst/>
              <a:gdLst>
                <a:gd name="T0" fmla="*/ 25 w 87"/>
                <a:gd name="T1" fmla="*/ 0 h 79"/>
                <a:gd name="T2" fmla="*/ 16 w 87"/>
                <a:gd name="T3" fmla="*/ 9 h 79"/>
                <a:gd name="T4" fmla="*/ 25 w 87"/>
                <a:gd name="T5" fmla="*/ 18 h 79"/>
                <a:gd name="T6" fmla="*/ 33 w 87"/>
                <a:gd name="T7" fmla="*/ 13 h 79"/>
                <a:gd name="T8" fmla="*/ 66 w 87"/>
                <a:gd name="T9" fmla="*/ 12 h 79"/>
                <a:gd name="T10" fmla="*/ 66 w 87"/>
                <a:gd name="T11" fmla="*/ 15 h 79"/>
                <a:gd name="T12" fmla="*/ 13 w 87"/>
                <a:gd name="T13" fmla="*/ 48 h 79"/>
                <a:gd name="T14" fmla="*/ 9 w 87"/>
                <a:gd name="T15" fmla="*/ 48 h 79"/>
                <a:gd name="T16" fmla="*/ 0 w 87"/>
                <a:gd name="T17" fmla="*/ 57 h 79"/>
                <a:gd name="T18" fmla="*/ 9 w 87"/>
                <a:gd name="T19" fmla="*/ 66 h 79"/>
                <a:gd name="T20" fmla="*/ 17 w 87"/>
                <a:gd name="T21" fmla="*/ 61 h 79"/>
                <a:gd name="T22" fmla="*/ 70 w 87"/>
                <a:gd name="T23" fmla="*/ 72 h 79"/>
                <a:gd name="T24" fmla="*/ 78 w 87"/>
                <a:gd name="T25" fmla="*/ 79 h 79"/>
                <a:gd name="T26" fmla="*/ 87 w 87"/>
                <a:gd name="T27" fmla="*/ 70 h 79"/>
                <a:gd name="T28" fmla="*/ 78 w 87"/>
                <a:gd name="T29" fmla="*/ 61 h 79"/>
                <a:gd name="T30" fmla="*/ 70 w 87"/>
                <a:gd name="T31" fmla="*/ 66 h 79"/>
                <a:gd name="T32" fmla="*/ 18 w 87"/>
                <a:gd name="T33" fmla="*/ 55 h 79"/>
                <a:gd name="T34" fmla="*/ 18 w 87"/>
                <a:gd name="T35" fmla="*/ 53 h 79"/>
                <a:gd name="T36" fmla="*/ 70 w 87"/>
                <a:gd name="T37" fmla="*/ 20 h 79"/>
                <a:gd name="T38" fmla="*/ 75 w 87"/>
                <a:gd name="T39" fmla="*/ 21 h 79"/>
                <a:gd name="T40" fmla="*/ 84 w 87"/>
                <a:gd name="T41" fmla="*/ 12 h 79"/>
                <a:gd name="T42" fmla="*/ 75 w 87"/>
                <a:gd name="T43" fmla="*/ 3 h 79"/>
                <a:gd name="T44" fmla="*/ 68 w 87"/>
                <a:gd name="T45" fmla="*/ 6 h 79"/>
                <a:gd name="T46" fmla="*/ 34 w 87"/>
                <a:gd name="T47" fmla="*/ 7 h 79"/>
                <a:gd name="T48" fmla="*/ 25 w 87"/>
                <a:gd name="T4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79">
                  <a:moveTo>
                    <a:pt x="25" y="0"/>
                  </a:moveTo>
                  <a:cubicBezTo>
                    <a:pt x="20" y="0"/>
                    <a:pt x="16" y="4"/>
                    <a:pt x="16" y="9"/>
                  </a:cubicBezTo>
                  <a:cubicBezTo>
                    <a:pt x="16" y="14"/>
                    <a:pt x="20" y="18"/>
                    <a:pt x="25" y="18"/>
                  </a:cubicBezTo>
                  <a:cubicBezTo>
                    <a:pt x="28" y="18"/>
                    <a:pt x="31" y="16"/>
                    <a:pt x="33" y="13"/>
                  </a:cubicBezTo>
                  <a:cubicBezTo>
                    <a:pt x="66" y="12"/>
                    <a:pt x="66" y="12"/>
                    <a:pt x="66" y="12"/>
                  </a:cubicBezTo>
                  <a:cubicBezTo>
                    <a:pt x="66" y="13"/>
                    <a:pt x="66" y="14"/>
                    <a:pt x="66" y="15"/>
                  </a:cubicBezTo>
                  <a:cubicBezTo>
                    <a:pt x="13" y="48"/>
                    <a:pt x="13" y="48"/>
                    <a:pt x="13" y="48"/>
                  </a:cubicBezTo>
                  <a:cubicBezTo>
                    <a:pt x="12" y="48"/>
                    <a:pt x="11" y="48"/>
                    <a:pt x="9" y="48"/>
                  </a:cubicBezTo>
                  <a:cubicBezTo>
                    <a:pt x="4" y="48"/>
                    <a:pt x="0" y="52"/>
                    <a:pt x="0" y="57"/>
                  </a:cubicBezTo>
                  <a:cubicBezTo>
                    <a:pt x="0" y="62"/>
                    <a:pt x="4" y="66"/>
                    <a:pt x="9" y="66"/>
                  </a:cubicBezTo>
                  <a:cubicBezTo>
                    <a:pt x="13" y="66"/>
                    <a:pt x="16" y="64"/>
                    <a:pt x="17" y="61"/>
                  </a:cubicBezTo>
                  <a:cubicBezTo>
                    <a:pt x="70" y="72"/>
                    <a:pt x="70" y="72"/>
                    <a:pt x="70" y="72"/>
                  </a:cubicBezTo>
                  <a:cubicBezTo>
                    <a:pt x="70" y="76"/>
                    <a:pt x="74" y="79"/>
                    <a:pt x="78" y="79"/>
                  </a:cubicBezTo>
                  <a:cubicBezTo>
                    <a:pt x="83" y="79"/>
                    <a:pt x="87" y="75"/>
                    <a:pt x="87" y="70"/>
                  </a:cubicBezTo>
                  <a:cubicBezTo>
                    <a:pt x="87" y="65"/>
                    <a:pt x="83" y="61"/>
                    <a:pt x="78" y="61"/>
                  </a:cubicBezTo>
                  <a:cubicBezTo>
                    <a:pt x="75" y="61"/>
                    <a:pt x="72" y="63"/>
                    <a:pt x="70" y="66"/>
                  </a:cubicBezTo>
                  <a:cubicBezTo>
                    <a:pt x="18" y="55"/>
                    <a:pt x="18" y="55"/>
                    <a:pt x="18" y="55"/>
                  </a:cubicBezTo>
                  <a:cubicBezTo>
                    <a:pt x="18" y="54"/>
                    <a:pt x="18" y="54"/>
                    <a:pt x="18" y="53"/>
                  </a:cubicBezTo>
                  <a:cubicBezTo>
                    <a:pt x="70" y="20"/>
                    <a:pt x="70" y="20"/>
                    <a:pt x="70" y="20"/>
                  </a:cubicBezTo>
                  <a:cubicBezTo>
                    <a:pt x="72" y="20"/>
                    <a:pt x="73" y="21"/>
                    <a:pt x="75" y="21"/>
                  </a:cubicBezTo>
                  <a:cubicBezTo>
                    <a:pt x="80" y="21"/>
                    <a:pt x="84" y="17"/>
                    <a:pt x="84" y="12"/>
                  </a:cubicBezTo>
                  <a:cubicBezTo>
                    <a:pt x="84" y="7"/>
                    <a:pt x="80" y="3"/>
                    <a:pt x="75" y="3"/>
                  </a:cubicBezTo>
                  <a:cubicBezTo>
                    <a:pt x="72" y="3"/>
                    <a:pt x="69" y="4"/>
                    <a:pt x="68" y="6"/>
                  </a:cubicBezTo>
                  <a:cubicBezTo>
                    <a:pt x="34" y="7"/>
                    <a:pt x="34" y="7"/>
                    <a:pt x="34" y="7"/>
                  </a:cubicBezTo>
                  <a:cubicBezTo>
                    <a:pt x="33" y="3"/>
                    <a:pt x="29" y="0"/>
                    <a:pt x="25" y="0"/>
                  </a:cubicBezTo>
                </a:path>
              </a:pathLst>
            </a:custGeom>
            <a:solidFill>
              <a:schemeClr val="bg1"/>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grpSp>
        <p:nvGrpSpPr>
          <p:cNvPr id="7" name="组合 6"/>
          <p:cNvGrpSpPr/>
          <p:nvPr/>
        </p:nvGrpSpPr>
        <p:grpSpPr>
          <a:xfrm>
            <a:off x="5242675" y="2478624"/>
            <a:ext cx="683962" cy="683962"/>
            <a:chOff x="5242711" y="2477825"/>
            <a:chExt cx="684000" cy="684000"/>
          </a:xfrm>
        </p:grpSpPr>
        <p:sp>
          <p:nvSpPr>
            <p:cNvPr id="9" name="椭圆 8"/>
            <p:cNvSpPr/>
            <p:nvPr/>
          </p:nvSpPr>
          <p:spPr>
            <a:xfrm>
              <a:off x="5242711" y="2477825"/>
              <a:ext cx="684000" cy="684000"/>
            </a:xfrm>
            <a:prstGeom prst="ellipse">
              <a:avLst/>
            </a:prstGeom>
            <a:solidFill>
              <a:schemeClr val="accent2"/>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nvGrpSpPr>
            <p:cNvPr id="6293" name="组合 6292"/>
            <p:cNvGrpSpPr/>
            <p:nvPr/>
          </p:nvGrpSpPr>
          <p:grpSpPr>
            <a:xfrm>
              <a:off x="5406128" y="2641231"/>
              <a:ext cx="357187" cy="357188"/>
              <a:chOff x="1920875" y="2433423"/>
              <a:chExt cx="357187" cy="357188"/>
            </a:xfrm>
            <a:solidFill>
              <a:schemeClr val="accent3"/>
            </a:solidFill>
          </p:grpSpPr>
          <p:sp>
            <p:nvSpPr>
              <p:cNvPr id="6283" name="Freeform 154"/>
              <p:cNvSpPr>
                <a:spLocks noEditPoints="1"/>
              </p:cNvSpPr>
              <p:nvPr/>
            </p:nvSpPr>
            <p:spPr bwMode="auto">
              <a:xfrm>
                <a:off x="1920875" y="2433423"/>
                <a:ext cx="357187" cy="357188"/>
              </a:xfrm>
              <a:custGeom>
                <a:avLst/>
                <a:gdLst>
                  <a:gd name="T0" fmla="*/ 48 w 95"/>
                  <a:gd name="T1" fmla="*/ 11 h 95"/>
                  <a:gd name="T2" fmla="*/ 51 w 95"/>
                  <a:gd name="T3" fmla="*/ 7 h 95"/>
                  <a:gd name="T4" fmla="*/ 51 w 95"/>
                  <a:gd name="T5" fmla="*/ 7 h 95"/>
                  <a:gd name="T6" fmla="*/ 88 w 95"/>
                  <a:gd name="T7" fmla="*/ 44 h 95"/>
                  <a:gd name="T8" fmla="*/ 88 w 95"/>
                  <a:gd name="T9" fmla="*/ 44 h 95"/>
                  <a:gd name="T10" fmla="*/ 85 w 95"/>
                  <a:gd name="T11" fmla="*/ 47 h 95"/>
                  <a:gd name="T12" fmla="*/ 88 w 95"/>
                  <a:gd name="T13" fmla="*/ 51 h 95"/>
                  <a:gd name="T14" fmla="*/ 88 w 95"/>
                  <a:gd name="T15" fmla="*/ 51 h 95"/>
                  <a:gd name="T16" fmla="*/ 51 w 95"/>
                  <a:gd name="T17" fmla="*/ 88 h 95"/>
                  <a:gd name="T18" fmla="*/ 51 w 95"/>
                  <a:gd name="T19" fmla="*/ 87 h 95"/>
                  <a:gd name="T20" fmla="*/ 48 w 95"/>
                  <a:gd name="T21" fmla="*/ 84 h 95"/>
                  <a:gd name="T22" fmla="*/ 44 w 95"/>
                  <a:gd name="T23" fmla="*/ 87 h 95"/>
                  <a:gd name="T24" fmla="*/ 44 w 95"/>
                  <a:gd name="T25" fmla="*/ 88 h 95"/>
                  <a:gd name="T26" fmla="*/ 7 w 95"/>
                  <a:gd name="T27" fmla="*/ 50 h 95"/>
                  <a:gd name="T28" fmla="*/ 8 w 95"/>
                  <a:gd name="T29" fmla="*/ 51 h 95"/>
                  <a:gd name="T30" fmla="*/ 11 w 95"/>
                  <a:gd name="T31" fmla="*/ 47 h 95"/>
                  <a:gd name="T32" fmla="*/ 8 w 95"/>
                  <a:gd name="T33" fmla="*/ 44 h 95"/>
                  <a:gd name="T34" fmla="*/ 7 w 95"/>
                  <a:gd name="T35" fmla="*/ 44 h 95"/>
                  <a:gd name="T36" fmla="*/ 44 w 95"/>
                  <a:gd name="T37" fmla="*/ 7 h 95"/>
                  <a:gd name="T38" fmla="*/ 44 w 95"/>
                  <a:gd name="T39" fmla="*/ 7 h 95"/>
                  <a:gd name="T40" fmla="*/ 48 w 95"/>
                  <a:gd name="T41" fmla="*/ 11 h 95"/>
                  <a:gd name="T42" fmla="*/ 48 w 95"/>
                  <a:gd name="T43" fmla="*/ 0 h 95"/>
                  <a:gd name="T44" fmla="*/ 0 w 95"/>
                  <a:gd name="T45" fmla="*/ 47 h 95"/>
                  <a:gd name="T46" fmla="*/ 48 w 95"/>
                  <a:gd name="T47" fmla="*/ 95 h 95"/>
                  <a:gd name="T48" fmla="*/ 95 w 95"/>
                  <a:gd name="T49" fmla="*/ 47 h 95"/>
                  <a:gd name="T50" fmla="*/ 48 w 95"/>
                  <a:gd name="T5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5" h="95">
                    <a:moveTo>
                      <a:pt x="48" y="11"/>
                    </a:moveTo>
                    <a:cubicBezTo>
                      <a:pt x="50" y="11"/>
                      <a:pt x="51" y="9"/>
                      <a:pt x="51" y="7"/>
                    </a:cubicBezTo>
                    <a:cubicBezTo>
                      <a:pt x="51" y="7"/>
                      <a:pt x="51" y="7"/>
                      <a:pt x="51" y="7"/>
                    </a:cubicBezTo>
                    <a:cubicBezTo>
                      <a:pt x="71" y="9"/>
                      <a:pt x="87" y="24"/>
                      <a:pt x="88" y="44"/>
                    </a:cubicBezTo>
                    <a:cubicBezTo>
                      <a:pt x="88" y="44"/>
                      <a:pt x="88" y="44"/>
                      <a:pt x="88" y="44"/>
                    </a:cubicBezTo>
                    <a:cubicBezTo>
                      <a:pt x="86" y="44"/>
                      <a:pt x="85" y="45"/>
                      <a:pt x="85" y="47"/>
                    </a:cubicBezTo>
                    <a:cubicBezTo>
                      <a:pt x="85" y="49"/>
                      <a:pt x="86" y="51"/>
                      <a:pt x="88" y="51"/>
                    </a:cubicBezTo>
                    <a:cubicBezTo>
                      <a:pt x="88" y="51"/>
                      <a:pt x="88" y="51"/>
                      <a:pt x="88" y="51"/>
                    </a:cubicBezTo>
                    <a:cubicBezTo>
                      <a:pt x="87" y="70"/>
                      <a:pt x="71" y="86"/>
                      <a:pt x="51" y="88"/>
                    </a:cubicBezTo>
                    <a:cubicBezTo>
                      <a:pt x="51" y="87"/>
                      <a:pt x="51" y="87"/>
                      <a:pt x="51" y="87"/>
                    </a:cubicBezTo>
                    <a:cubicBezTo>
                      <a:pt x="51" y="85"/>
                      <a:pt x="50" y="84"/>
                      <a:pt x="48" y="84"/>
                    </a:cubicBezTo>
                    <a:cubicBezTo>
                      <a:pt x="46" y="84"/>
                      <a:pt x="44" y="85"/>
                      <a:pt x="44" y="87"/>
                    </a:cubicBezTo>
                    <a:cubicBezTo>
                      <a:pt x="44" y="88"/>
                      <a:pt x="44" y="88"/>
                      <a:pt x="44" y="88"/>
                    </a:cubicBezTo>
                    <a:cubicBezTo>
                      <a:pt x="25" y="86"/>
                      <a:pt x="9" y="70"/>
                      <a:pt x="7" y="50"/>
                    </a:cubicBezTo>
                    <a:cubicBezTo>
                      <a:pt x="8" y="51"/>
                      <a:pt x="8" y="51"/>
                      <a:pt x="8" y="51"/>
                    </a:cubicBezTo>
                    <a:cubicBezTo>
                      <a:pt x="10" y="51"/>
                      <a:pt x="11" y="49"/>
                      <a:pt x="11" y="47"/>
                    </a:cubicBezTo>
                    <a:cubicBezTo>
                      <a:pt x="11" y="45"/>
                      <a:pt x="10" y="44"/>
                      <a:pt x="8" y="44"/>
                    </a:cubicBezTo>
                    <a:cubicBezTo>
                      <a:pt x="7" y="44"/>
                      <a:pt x="7" y="44"/>
                      <a:pt x="7" y="44"/>
                    </a:cubicBezTo>
                    <a:cubicBezTo>
                      <a:pt x="9" y="24"/>
                      <a:pt x="24" y="9"/>
                      <a:pt x="44" y="7"/>
                    </a:cubicBezTo>
                    <a:cubicBezTo>
                      <a:pt x="44" y="7"/>
                      <a:pt x="44" y="7"/>
                      <a:pt x="44" y="7"/>
                    </a:cubicBezTo>
                    <a:cubicBezTo>
                      <a:pt x="44" y="9"/>
                      <a:pt x="46" y="11"/>
                      <a:pt x="48" y="11"/>
                    </a:cubicBezTo>
                    <a:moveTo>
                      <a:pt x="48" y="0"/>
                    </a:moveTo>
                    <a:cubicBezTo>
                      <a:pt x="22" y="0"/>
                      <a:pt x="0" y="21"/>
                      <a:pt x="0" y="47"/>
                    </a:cubicBezTo>
                    <a:cubicBezTo>
                      <a:pt x="0" y="73"/>
                      <a:pt x="22" y="95"/>
                      <a:pt x="48" y="95"/>
                    </a:cubicBezTo>
                    <a:cubicBezTo>
                      <a:pt x="74" y="95"/>
                      <a:pt x="95" y="73"/>
                      <a:pt x="95" y="47"/>
                    </a:cubicBezTo>
                    <a:cubicBezTo>
                      <a:pt x="95" y="21"/>
                      <a:pt x="74" y="0"/>
                      <a:pt x="48"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4" name="Freeform 155"/>
              <p:cNvSpPr>
                <a:spLocks/>
              </p:cNvSpPr>
              <p:nvPr/>
            </p:nvSpPr>
            <p:spPr bwMode="auto">
              <a:xfrm>
                <a:off x="2082800" y="2501685"/>
                <a:ext cx="146050" cy="127000"/>
              </a:xfrm>
              <a:custGeom>
                <a:avLst/>
                <a:gdLst>
                  <a:gd name="T0" fmla="*/ 5 w 39"/>
                  <a:gd name="T1" fmla="*/ 0 h 34"/>
                  <a:gd name="T2" fmla="*/ 5 w 39"/>
                  <a:gd name="T3" fmla="*/ 0 h 34"/>
                  <a:gd name="T4" fmla="*/ 2 w 39"/>
                  <a:gd name="T5" fmla="*/ 3 h 34"/>
                  <a:gd name="T6" fmla="*/ 2 w 39"/>
                  <a:gd name="T7" fmla="*/ 25 h 34"/>
                  <a:gd name="T8" fmla="*/ 0 w 39"/>
                  <a:gd name="T9" fmla="*/ 29 h 34"/>
                  <a:gd name="T10" fmla="*/ 5 w 39"/>
                  <a:gd name="T11" fmla="*/ 34 h 34"/>
                  <a:gd name="T12" fmla="*/ 9 w 39"/>
                  <a:gd name="T13" fmla="*/ 32 h 34"/>
                  <a:gd name="T14" fmla="*/ 36 w 39"/>
                  <a:gd name="T15" fmla="*/ 32 h 34"/>
                  <a:gd name="T16" fmla="*/ 39 w 39"/>
                  <a:gd name="T17" fmla="*/ 29 h 34"/>
                  <a:gd name="T18" fmla="*/ 36 w 39"/>
                  <a:gd name="T19" fmla="*/ 26 h 34"/>
                  <a:gd name="T20" fmla="*/ 36 w 39"/>
                  <a:gd name="T21" fmla="*/ 26 h 34"/>
                  <a:gd name="T22" fmla="*/ 9 w 39"/>
                  <a:gd name="T23" fmla="*/ 27 h 34"/>
                  <a:gd name="T24" fmla="*/ 8 w 39"/>
                  <a:gd name="T25" fmla="*/ 25 h 34"/>
                  <a:gd name="T26" fmla="*/ 7 w 39"/>
                  <a:gd name="T27" fmla="*/ 3 h 34"/>
                  <a:gd name="T28" fmla="*/ 5 w 39"/>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4">
                    <a:moveTo>
                      <a:pt x="5" y="0"/>
                    </a:moveTo>
                    <a:cubicBezTo>
                      <a:pt x="5" y="0"/>
                      <a:pt x="5" y="0"/>
                      <a:pt x="5" y="0"/>
                    </a:cubicBezTo>
                    <a:cubicBezTo>
                      <a:pt x="3" y="0"/>
                      <a:pt x="2" y="1"/>
                      <a:pt x="2" y="3"/>
                    </a:cubicBezTo>
                    <a:cubicBezTo>
                      <a:pt x="2" y="25"/>
                      <a:pt x="2" y="25"/>
                      <a:pt x="2" y="25"/>
                    </a:cubicBezTo>
                    <a:cubicBezTo>
                      <a:pt x="1" y="26"/>
                      <a:pt x="0" y="27"/>
                      <a:pt x="0" y="29"/>
                    </a:cubicBezTo>
                    <a:cubicBezTo>
                      <a:pt x="0" y="32"/>
                      <a:pt x="2" y="34"/>
                      <a:pt x="5" y="34"/>
                    </a:cubicBezTo>
                    <a:cubicBezTo>
                      <a:pt x="6" y="34"/>
                      <a:pt x="8" y="33"/>
                      <a:pt x="9" y="32"/>
                    </a:cubicBezTo>
                    <a:cubicBezTo>
                      <a:pt x="36" y="32"/>
                      <a:pt x="36" y="32"/>
                      <a:pt x="36" y="32"/>
                    </a:cubicBezTo>
                    <a:cubicBezTo>
                      <a:pt x="38" y="32"/>
                      <a:pt x="39" y="31"/>
                      <a:pt x="39" y="29"/>
                    </a:cubicBezTo>
                    <a:cubicBezTo>
                      <a:pt x="39" y="28"/>
                      <a:pt x="38" y="26"/>
                      <a:pt x="36" y="26"/>
                    </a:cubicBezTo>
                    <a:cubicBezTo>
                      <a:pt x="36" y="26"/>
                      <a:pt x="36" y="26"/>
                      <a:pt x="36" y="26"/>
                    </a:cubicBezTo>
                    <a:cubicBezTo>
                      <a:pt x="9" y="27"/>
                      <a:pt x="9" y="27"/>
                      <a:pt x="9" y="27"/>
                    </a:cubicBezTo>
                    <a:cubicBezTo>
                      <a:pt x="9" y="26"/>
                      <a:pt x="8" y="25"/>
                      <a:pt x="8" y="25"/>
                    </a:cubicBezTo>
                    <a:cubicBezTo>
                      <a:pt x="7" y="3"/>
                      <a:pt x="7" y="3"/>
                      <a:pt x="7" y="3"/>
                    </a:cubicBezTo>
                    <a:cubicBezTo>
                      <a:pt x="7" y="1"/>
                      <a:pt x="6" y="0"/>
                      <a:pt x="5"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grpSp>
      </p:grpSp>
      <p:grpSp>
        <p:nvGrpSpPr>
          <p:cNvPr id="11" name="组合 10"/>
          <p:cNvGrpSpPr/>
          <p:nvPr/>
        </p:nvGrpSpPr>
        <p:grpSpPr>
          <a:xfrm>
            <a:off x="6466743" y="2478624"/>
            <a:ext cx="683962" cy="683962"/>
            <a:chOff x="6466847" y="2477825"/>
            <a:chExt cx="684000" cy="684000"/>
          </a:xfrm>
        </p:grpSpPr>
        <p:sp>
          <p:nvSpPr>
            <p:cNvPr id="13" name="椭圆 12"/>
            <p:cNvSpPr/>
            <p:nvPr/>
          </p:nvSpPr>
          <p:spPr>
            <a:xfrm>
              <a:off x="6466847" y="2477825"/>
              <a:ext cx="684000" cy="684000"/>
            </a:xfrm>
            <a:prstGeom prst="ellipse">
              <a:avLst/>
            </a:prstGeom>
            <a:solidFill>
              <a:schemeClr val="accent1"/>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nvGrpSpPr>
            <p:cNvPr id="6294" name="组合 6293"/>
            <p:cNvGrpSpPr/>
            <p:nvPr/>
          </p:nvGrpSpPr>
          <p:grpSpPr>
            <a:xfrm>
              <a:off x="6694547" y="2675362"/>
              <a:ext cx="228600" cy="288926"/>
              <a:chOff x="3152776" y="2357222"/>
              <a:chExt cx="228600" cy="288926"/>
            </a:xfrm>
            <a:solidFill>
              <a:schemeClr val="accent2"/>
            </a:solidFill>
          </p:grpSpPr>
          <p:sp>
            <p:nvSpPr>
              <p:cNvPr id="6285" name="Rectangle 156"/>
              <p:cNvSpPr>
                <a:spLocks noChangeArrowheads="1"/>
              </p:cNvSpPr>
              <p:nvPr/>
            </p:nvSpPr>
            <p:spPr bwMode="auto">
              <a:xfrm>
                <a:off x="3152776" y="2544547"/>
                <a:ext cx="38100" cy="10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7" name="Rectangle 158"/>
              <p:cNvSpPr>
                <a:spLocks noChangeArrowheads="1"/>
              </p:cNvSpPr>
              <p:nvPr/>
            </p:nvSpPr>
            <p:spPr bwMode="auto">
              <a:xfrm>
                <a:off x="3216276" y="2500097"/>
                <a:ext cx="38100" cy="146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9" name="Rectangle 160"/>
              <p:cNvSpPr>
                <a:spLocks noChangeArrowheads="1"/>
              </p:cNvSpPr>
              <p:nvPr/>
            </p:nvSpPr>
            <p:spPr bwMode="auto">
              <a:xfrm>
                <a:off x="3279776" y="2444535"/>
                <a:ext cx="38100" cy="201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90" name="Rectangle 161"/>
              <p:cNvSpPr>
                <a:spLocks noChangeArrowheads="1"/>
              </p:cNvSpPr>
              <p:nvPr/>
            </p:nvSpPr>
            <p:spPr bwMode="auto">
              <a:xfrm>
                <a:off x="3279776" y="2444535"/>
                <a:ext cx="38100" cy="201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91" name="Rectangle 162"/>
              <p:cNvSpPr>
                <a:spLocks noChangeArrowheads="1"/>
              </p:cNvSpPr>
              <p:nvPr/>
            </p:nvSpPr>
            <p:spPr bwMode="auto">
              <a:xfrm>
                <a:off x="3343276" y="2357222"/>
                <a:ext cx="38100"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grpSp>
      </p:grpSp>
      <p:sp>
        <p:nvSpPr>
          <p:cNvPr id="184" name="MH_Other_2"/>
          <p:cNvSpPr/>
          <p:nvPr>
            <p:custDataLst>
              <p:tags r:id="rId1"/>
            </p:custDataLst>
          </p:nvPr>
        </p:nvSpPr>
        <p:spPr>
          <a:xfrm>
            <a:off x="820548" y="1492484"/>
            <a:ext cx="2637562" cy="2637562"/>
          </a:xfrm>
          <a:prstGeom prst="ellipse">
            <a:avLst/>
          </a:prstGeom>
          <a:solidFill>
            <a:schemeClr val="bg1">
              <a:lumMod val="95000"/>
            </a:schemeClr>
          </a:solidFill>
          <a:ln>
            <a:noFill/>
          </a:ln>
        </p:spPr>
        <p:txBody>
          <a:bodyPr vert="horz" wrap="square" lIns="91435" tIns="45717" rIns="91435" bIns="45717" numCol="1" anchor="t" anchorCtr="0" compatLnSpc="1">
            <a:prstTxWarp prst="textNoShape">
              <a:avLst/>
            </a:prstTxWarp>
          </a:bodyPr>
          <a:lstStyle/>
          <a:p>
            <a:endParaRPr lang="zh-CN" altLang="en-US" sz="1280"/>
          </a:p>
        </p:txBody>
      </p:sp>
      <p:sp>
        <p:nvSpPr>
          <p:cNvPr id="185" name="椭圆 184"/>
          <p:cNvSpPr/>
          <p:nvPr/>
        </p:nvSpPr>
        <p:spPr bwMode="auto">
          <a:xfrm>
            <a:off x="934997" y="1606934"/>
            <a:ext cx="2408660" cy="2408660"/>
          </a:xfrm>
          <a:prstGeom prst="ellipse">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85">
              <a:defRPr/>
            </a:pPr>
            <a:endParaRPr lang="zh-CN" altLang="en-US" sz="1280">
              <a:solidFill>
                <a:prstClr val="white"/>
              </a:solidFill>
              <a:latin typeface="+mj-ea"/>
              <a:ea typeface="+mj-ea"/>
              <a:cs typeface="Arial" panose="020B0604020202020204" pitchFamily="34" charset="0"/>
            </a:endParaRPr>
          </a:p>
        </p:txBody>
      </p:sp>
      <p:sp>
        <p:nvSpPr>
          <p:cNvPr id="186" name="矩形 185"/>
          <p:cNvSpPr/>
          <p:nvPr/>
        </p:nvSpPr>
        <p:spPr>
          <a:xfrm>
            <a:off x="3911239" y="1647524"/>
            <a:ext cx="3011779" cy="553998"/>
          </a:xfrm>
          <a:prstGeom prst="rect">
            <a:avLst/>
          </a:prstGeom>
        </p:spPr>
        <p:txBody>
          <a:bodyPr wrap="square">
            <a:spAutoFit/>
          </a:bodyPr>
          <a:lstStyle/>
          <a:p>
            <a:pPr lvl="0">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187" name="TextBox 186"/>
          <p:cNvSpPr txBox="1"/>
          <p:nvPr/>
        </p:nvSpPr>
        <p:spPr>
          <a:xfrm>
            <a:off x="3911247" y="1348475"/>
            <a:ext cx="2297235" cy="338554"/>
          </a:xfrm>
          <a:prstGeom prst="rect">
            <a:avLst/>
          </a:prstGeom>
          <a:noFill/>
        </p:spPr>
        <p:txBody>
          <a:bodyPr wrap="square" rtlCol="0">
            <a:spAutoFit/>
          </a:bodyPr>
          <a:lstStyle/>
          <a:p>
            <a:pPr>
              <a:buClr>
                <a:schemeClr val="accent1">
                  <a:lumMod val="75000"/>
                </a:schemeClr>
              </a:buClr>
            </a:pPr>
            <a:r>
              <a:rPr lang="zh-CN" altLang="en-US" sz="1600" b="1" dirty="0">
                <a:solidFill>
                  <a:schemeClr val="accent1"/>
                </a:solidFill>
                <a:cs typeface="+mn-ea"/>
                <a:sym typeface="+mn-lt"/>
              </a:rPr>
              <a:t>点击添加标题</a:t>
            </a:r>
            <a:endParaRPr lang="en-US" altLang="zh-CN" sz="1200" b="1" dirty="0">
              <a:solidFill>
                <a:schemeClr val="accent1"/>
              </a:solidFill>
              <a:cs typeface="+mn-ea"/>
              <a:sym typeface="+mn-lt"/>
            </a:endParaRPr>
          </a:p>
        </p:txBody>
      </p:sp>
    </p:spTree>
    <p:extLst>
      <p:ext uri="{BB962C8B-B14F-4D97-AF65-F5344CB8AC3E}">
        <p14:creationId xmlns:p14="http://schemas.microsoft.com/office/powerpoint/2010/main" val="35036356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fltVal val="0"/>
                                          </p:val>
                                        </p:tav>
                                        <p:tav tm="100000">
                                          <p:val>
                                            <p:strVal val="#ppt_w"/>
                                          </p:val>
                                        </p:tav>
                                      </p:tavLst>
                                    </p:anim>
                                    <p:anim calcmode="lin" valueType="num">
                                      <p:cBhvr>
                                        <p:cTn id="8" dur="500" fill="hold"/>
                                        <p:tgtEl>
                                          <p:spTgt spid="184"/>
                                        </p:tgtEl>
                                        <p:attrNameLst>
                                          <p:attrName>ppt_h</p:attrName>
                                        </p:attrNameLst>
                                      </p:cBhvr>
                                      <p:tavLst>
                                        <p:tav tm="0">
                                          <p:val>
                                            <p:fltVal val="0"/>
                                          </p:val>
                                        </p:tav>
                                        <p:tav tm="100000">
                                          <p:val>
                                            <p:strVal val="#ppt_h"/>
                                          </p:val>
                                        </p:tav>
                                      </p:tavLst>
                                    </p:anim>
                                    <p:animEffect transition="in" filter="fade">
                                      <p:cBhvr>
                                        <p:cTn id="9" dur="500"/>
                                        <p:tgtEl>
                                          <p:spTgt spid="18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fade">
                                      <p:cBhvr>
                                        <p:cTn id="18" dur="750"/>
                                        <p:tgtEl>
                                          <p:spTgt spid="187"/>
                                        </p:tgtEl>
                                      </p:cBhvr>
                                    </p:animEffect>
                                    <p:anim calcmode="lin" valueType="num">
                                      <p:cBhvr>
                                        <p:cTn id="19" dur="750" fill="hold"/>
                                        <p:tgtEl>
                                          <p:spTgt spid="187"/>
                                        </p:tgtEl>
                                        <p:attrNameLst>
                                          <p:attrName>ppt_x</p:attrName>
                                        </p:attrNameLst>
                                      </p:cBhvr>
                                      <p:tavLst>
                                        <p:tav tm="0">
                                          <p:val>
                                            <p:strVal val="#ppt_x"/>
                                          </p:val>
                                        </p:tav>
                                        <p:tav tm="100000">
                                          <p:val>
                                            <p:strVal val="#ppt_x"/>
                                          </p:val>
                                        </p:tav>
                                      </p:tavLst>
                                    </p:anim>
                                    <p:anim calcmode="lin" valueType="num">
                                      <p:cBhvr>
                                        <p:cTn id="20" dur="750" fill="hold"/>
                                        <p:tgtEl>
                                          <p:spTgt spid="18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750"/>
                                        <p:tgtEl>
                                          <p:spTgt spid="186"/>
                                        </p:tgtEl>
                                      </p:cBhvr>
                                    </p:animEffect>
                                    <p:anim calcmode="lin" valueType="num">
                                      <p:cBhvr>
                                        <p:cTn id="24" dur="750" fill="hold"/>
                                        <p:tgtEl>
                                          <p:spTgt spid="186"/>
                                        </p:tgtEl>
                                        <p:attrNameLst>
                                          <p:attrName>ppt_x</p:attrName>
                                        </p:attrNameLst>
                                      </p:cBhvr>
                                      <p:tavLst>
                                        <p:tav tm="0">
                                          <p:val>
                                            <p:strVal val="#ppt_x"/>
                                          </p:val>
                                        </p:tav>
                                        <p:tav tm="100000">
                                          <p:val>
                                            <p:strVal val="#ppt_x"/>
                                          </p:val>
                                        </p:tav>
                                      </p:tavLst>
                                    </p:anim>
                                    <p:anim calcmode="lin" valueType="num">
                                      <p:cBhvr>
                                        <p:cTn id="25" dur="750" fill="hold"/>
                                        <p:tgtEl>
                                          <p:spTgt spid="186"/>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gtEl>
                                      </p:cBhvr>
                                    </p:animEffect>
                                  </p:childTnLst>
                                </p:cTn>
                              </p:par>
                              <p:par>
                                <p:cTn id="37" presetID="25" presetClass="entr" presetSubtype="0" fill="hold" nodeType="withEffect">
                                  <p:stCondLst>
                                    <p:cond delay="25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2" dur="1000" fill="hold"/>
                                        <p:tgtEl>
                                          <p:spTgt spid="7"/>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7"/>
                                        </p:tgtEl>
                                      </p:cBhvr>
                                    </p:animEffect>
                                  </p:childTnLst>
                                </p:cTn>
                              </p:par>
                              <p:par>
                                <p:cTn id="47" presetID="25" presetClass="entr" presetSubtype="0" fill="hold"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52" dur="1000" fill="hold"/>
                                        <p:tgtEl>
                                          <p:spTgt spid="11"/>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1"/>
                                        </p:tgtEl>
                                      </p:cBhvr>
                                    </p:animEffect>
                                  </p:childTnLst>
                                </p:cTn>
                              </p:par>
                            </p:childTnLst>
                          </p:cTn>
                        </p:par>
                        <p:par>
                          <p:cTn id="57" fill="hold">
                            <p:stCondLst>
                              <p:cond delay="3000"/>
                            </p:stCondLst>
                            <p:childTnLst>
                              <p:par>
                                <p:cTn id="58" presetID="53" presetClass="entr" presetSubtype="16"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84" grpId="0" animBg="1"/>
      <p:bldP spid="185" grpId="0" animBg="1"/>
      <p:bldP spid="186" grpId="0"/>
      <p:bldP spid="18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22"/>
          <p:cNvCxnSpPr/>
          <p:nvPr/>
        </p:nvCxnSpPr>
        <p:spPr>
          <a:xfrm>
            <a:off x="968955" y="3085367"/>
            <a:ext cx="7272604"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Rounded Rectangle 1"/>
          <p:cNvSpPr/>
          <p:nvPr/>
        </p:nvSpPr>
        <p:spPr>
          <a:xfrm>
            <a:off x="1324148" y="2289288"/>
            <a:ext cx="295313" cy="995439"/>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88186"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二月份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ounded Rectangle 3"/>
          <p:cNvSpPr/>
          <p:nvPr/>
        </p:nvSpPr>
        <p:spPr>
          <a:xfrm>
            <a:off x="1981458" y="1934930"/>
            <a:ext cx="295313" cy="1349797"/>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745497"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三月份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ounded Rectangle 5"/>
          <p:cNvSpPr/>
          <p:nvPr/>
        </p:nvSpPr>
        <p:spPr>
          <a:xfrm>
            <a:off x="2705299" y="2655076"/>
            <a:ext cx="295313" cy="629651"/>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469338"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四月份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ounded Rectangle 7"/>
          <p:cNvSpPr/>
          <p:nvPr/>
        </p:nvSpPr>
        <p:spPr>
          <a:xfrm>
            <a:off x="3362610" y="2397881"/>
            <a:ext cx="29531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126649"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五月份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Rounded Rectangle 9"/>
          <p:cNvSpPr/>
          <p:nvPr/>
        </p:nvSpPr>
        <p:spPr>
          <a:xfrm>
            <a:off x="4086451" y="1483411"/>
            <a:ext cx="295313" cy="1801316"/>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85049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六月份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ounded Rectangle 11"/>
          <p:cNvSpPr/>
          <p:nvPr/>
        </p:nvSpPr>
        <p:spPr>
          <a:xfrm>
            <a:off x="4743762" y="1974938"/>
            <a:ext cx="295313"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50780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七月份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Rounded Rectangle 13"/>
          <p:cNvSpPr/>
          <p:nvPr/>
        </p:nvSpPr>
        <p:spPr>
          <a:xfrm>
            <a:off x="5467603" y="2289288"/>
            <a:ext cx="295313" cy="995439"/>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23164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八月份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Rounded Rectangle 15"/>
          <p:cNvSpPr/>
          <p:nvPr/>
        </p:nvSpPr>
        <p:spPr>
          <a:xfrm>
            <a:off x="6124913" y="2397881"/>
            <a:ext cx="29958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588895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九月份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Rounded Rectangle 17"/>
          <p:cNvSpPr/>
          <p:nvPr/>
        </p:nvSpPr>
        <p:spPr>
          <a:xfrm>
            <a:off x="6848754" y="1717744"/>
            <a:ext cx="295926" cy="156698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12793"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ounded Rectangle 19"/>
          <p:cNvSpPr/>
          <p:nvPr/>
        </p:nvSpPr>
        <p:spPr>
          <a:xfrm>
            <a:off x="7506065" y="1974938"/>
            <a:ext cx="290210"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270104"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十一月份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088186" y="204363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87" name="TextBox 86"/>
          <p:cNvSpPr txBox="1"/>
          <p:nvPr/>
        </p:nvSpPr>
        <p:spPr>
          <a:xfrm>
            <a:off x="1745497" y="1683112"/>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88" name="TextBox 87"/>
          <p:cNvSpPr txBox="1"/>
          <p:nvPr/>
        </p:nvSpPr>
        <p:spPr>
          <a:xfrm>
            <a:off x="2469338" y="239015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sp>
        <p:nvSpPr>
          <p:cNvPr id="89" name="TextBox 88"/>
          <p:cNvSpPr txBox="1"/>
          <p:nvPr/>
        </p:nvSpPr>
        <p:spPr>
          <a:xfrm>
            <a:off x="3126649" y="2108681"/>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39%</a:t>
            </a:r>
          </a:p>
        </p:txBody>
      </p:sp>
      <p:sp>
        <p:nvSpPr>
          <p:cNvPr id="90" name="TextBox 89"/>
          <p:cNvSpPr txBox="1"/>
          <p:nvPr/>
        </p:nvSpPr>
        <p:spPr>
          <a:xfrm>
            <a:off x="3850490" y="122578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75%</a:t>
            </a:r>
          </a:p>
        </p:txBody>
      </p:sp>
      <p:sp>
        <p:nvSpPr>
          <p:cNvPr id="91" name="TextBox 90"/>
          <p:cNvSpPr txBox="1"/>
          <p:nvPr/>
        </p:nvSpPr>
        <p:spPr>
          <a:xfrm>
            <a:off x="4507800" y="173501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2" name="TextBox 91"/>
          <p:cNvSpPr txBox="1"/>
          <p:nvPr/>
        </p:nvSpPr>
        <p:spPr>
          <a:xfrm>
            <a:off x="5231642" y="2062579"/>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93" name="TextBox 92"/>
          <p:cNvSpPr txBox="1"/>
          <p:nvPr/>
        </p:nvSpPr>
        <p:spPr>
          <a:xfrm>
            <a:off x="5888952" y="214086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35%</a:t>
            </a:r>
          </a:p>
        </p:txBody>
      </p:sp>
      <p:sp>
        <p:nvSpPr>
          <p:cNvPr id="94" name="TextBox 93"/>
          <p:cNvSpPr txBox="1"/>
          <p:nvPr/>
        </p:nvSpPr>
        <p:spPr>
          <a:xfrm>
            <a:off x="6612793" y="147458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60%</a:t>
            </a:r>
          </a:p>
        </p:txBody>
      </p:sp>
      <p:sp>
        <p:nvSpPr>
          <p:cNvPr id="95" name="TextBox 94"/>
          <p:cNvSpPr txBox="1"/>
          <p:nvPr/>
        </p:nvSpPr>
        <p:spPr>
          <a:xfrm>
            <a:off x="7270104" y="1727166"/>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6" name="TextBox 95"/>
          <p:cNvSpPr txBox="1"/>
          <p:nvPr/>
        </p:nvSpPr>
        <p:spPr>
          <a:xfrm>
            <a:off x="1499403" y="4293900"/>
            <a:ext cx="6130479" cy="277020"/>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7" name="TextBox 96"/>
          <p:cNvSpPr txBox="1"/>
          <p:nvPr/>
        </p:nvSpPr>
        <p:spPr>
          <a:xfrm>
            <a:off x="3789621" y="3967662"/>
            <a:ext cx="1544708" cy="184666"/>
          </a:xfrm>
          <a:prstGeom prst="rect">
            <a:avLst/>
          </a:prstGeom>
          <a:noFill/>
        </p:spPr>
        <p:txBody>
          <a:bodyPr wrap="square" lIns="0" tIns="0" rIns="0" bIns="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Tree>
    <p:extLst>
      <p:ext uri="{BB962C8B-B14F-4D97-AF65-F5344CB8AC3E}">
        <p14:creationId xmlns:p14="http://schemas.microsoft.com/office/powerpoint/2010/main" val="267421474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500"/>
                                        <p:tgtEl>
                                          <p:spTgt spid="66"/>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68"/>
                                        </p:tgtEl>
                                        <p:attrNameLst>
                                          <p:attrName>style.visibility</p:attrName>
                                        </p:attrNameLst>
                                      </p:cBhvr>
                                      <p:to>
                                        <p:strVal val="visible"/>
                                      </p:to>
                                    </p:set>
                                    <p:animEffect transition="in" filter="wipe(down)">
                                      <p:cBhvr>
                                        <p:cTn id="14" dur="500"/>
                                        <p:tgtEl>
                                          <p:spTgt spid="6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par>
                                <p:cTn id="18" presetID="22" presetClass="entr" presetSubtype="4" fill="hold" grpId="0" nodeType="withEffect">
                                  <p:stCondLst>
                                    <p:cond delay="750"/>
                                  </p:stCondLst>
                                  <p:childTnLst>
                                    <p:set>
                                      <p:cBhvr>
                                        <p:cTn id="19" dur="1" fill="hold">
                                          <p:stCondLst>
                                            <p:cond delay="0"/>
                                          </p:stCondLst>
                                        </p:cTn>
                                        <p:tgtEl>
                                          <p:spTgt spid="72"/>
                                        </p:tgtEl>
                                        <p:attrNameLst>
                                          <p:attrName>style.visibility</p:attrName>
                                        </p:attrNameLst>
                                      </p:cBhvr>
                                      <p:to>
                                        <p:strVal val="visible"/>
                                      </p:to>
                                    </p:set>
                                    <p:animEffect transition="in" filter="wipe(down)">
                                      <p:cBhvr>
                                        <p:cTn id="20" dur="500"/>
                                        <p:tgtEl>
                                          <p:spTgt spid="72"/>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Effect transition="in" filter="wipe(down)">
                                      <p:cBhvr>
                                        <p:cTn id="23" dur="500"/>
                                        <p:tgtEl>
                                          <p:spTgt spid="74"/>
                                        </p:tgtEl>
                                      </p:cBhvr>
                                    </p:animEffect>
                                  </p:childTnLst>
                                </p:cTn>
                              </p:par>
                              <p:par>
                                <p:cTn id="24" presetID="22" presetClass="entr" presetSubtype="4" fill="hold" grpId="0" nodeType="withEffect">
                                  <p:stCondLst>
                                    <p:cond delay="1250"/>
                                  </p:stCondLst>
                                  <p:childTnLst>
                                    <p:set>
                                      <p:cBhvr>
                                        <p:cTn id="25" dur="1" fill="hold">
                                          <p:stCondLst>
                                            <p:cond delay="0"/>
                                          </p:stCondLst>
                                        </p:cTn>
                                        <p:tgtEl>
                                          <p:spTgt spid="76"/>
                                        </p:tgtEl>
                                        <p:attrNameLst>
                                          <p:attrName>style.visibility</p:attrName>
                                        </p:attrNameLst>
                                      </p:cBhvr>
                                      <p:to>
                                        <p:strVal val="visible"/>
                                      </p:to>
                                    </p:set>
                                    <p:animEffect transition="in" filter="wipe(down)">
                                      <p:cBhvr>
                                        <p:cTn id="26" dur="500"/>
                                        <p:tgtEl>
                                          <p:spTgt spid="76"/>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78"/>
                                        </p:tgtEl>
                                        <p:attrNameLst>
                                          <p:attrName>style.visibility</p:attrName>
                                        </p:attrNameLst>
                                      </p:cBhvr>
                                      <p:to>
                                        <p:strVal val="visible"/>
                                      </p:to>
                                    </p:set>
                                    <p:animEffect transition="in" filter="wipe(down)">
                                      <p:cBhvr>
                                        <p:cTn id="29" dur="500"/>
                                        <p:tgtEl>
                                          <p:spTgt spid="78"/>
                                        </p:tgtEl>
                                      </p:cBhvr>
                                    </p:animEffect>
                                  </p:childTnLst>
                                </p:cTn>
                              </p:par>
                              <p:par>
                                <p:cTn id="30" presetID="22" presetClass="entr" presetSubtype="4" fill="hold" grpId="0" nodeType="withEffect">
                                  <p:stCondLst>
                                    <p:cond delay="175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par>
                                <p:cTn id="33" presetID="22" presetClass="entr" presetSubtype="4" fill="hold" grpId="0" nodeType="withEffect">
                                  <p:stCondLst>
                                    <p:cond delay="2000"/>
                                  </p:stCondLst>
                                  <p:childTnLst>
                                    <p:set>
                                      <p:cBhvr>
                                        <p:cTn id="34" dur="1" fill="hold">
                                          <p:stCondLst>
                                            <p:cond delay="0"/>
                                          </p:stCondLst>
                                        </p:cTn>
                                        <p:tgtEl>
                                          <p:spTgt spid="82"/>
                                        </p:tgtEl>
                                        <p:attrNameLst>
                                          <p:attrName>style.visibility</p:attrName>
                                        </p:attrNameLst>
                                      </p:cBhvr>
                                      <p:to>
                                        <p:strVal val="visible"/>
                                      </p:to>
                                    </p:set>
                                    <p:animEffect transition="in" filter="wipe(down)">
                                      <p:cBhvr>
                                        <p:cTn id="35" dur="500"/>
                                        <p:tgtEl>
                                          <p:spTgt spid="82"/>
                                        </p:tgtEl>
                                      </p:cBhvr>
                                    </p:animEffect>
                                  </p:childTnLst>
                                </p:cTn>
                              </p:par>
                              <p:par>
                                <p:cTn id="36" presetID="22" presetClass="entr" presetSubtype="4" fill="hold" grpId="0" nodeType="withEffect">
                                  <p:stCondLst>
                                    <p:cond delay="225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325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500"/>
                                        <p:tgtEl>
                                          <p:spTgt spid="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fade">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fade">
                                      <p:cBhvr>
                                        <p:cTn id="66" dur="50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500"/>
                                        <p:tgtEl>
                                          <p:spTgt spid="85"/>
                                        </p:tgtEl>
                                      </p:cBhvr>
                                    </p:animEffect>
                                  </p:childTnLst>
                                </p:cTn>
                              </p:par>
                            </p:childTnLst>
                          </p:cTn>
                        </p:par>
                        <p:par>
                          <p:cTn id="70" fill="hold">
                            <p:stCondLst>
                              <p:cond delay="375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fade">
                                      <p:cBhvr>
                                        <p:cTn id="82" dur="500"/>
                                        <p:tgtEl>
                                          <p:spTgt spid="8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500"/>
                                        <p:tgtEl>
                                          <p:spTgt spid="9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Effect transition="in" filter="fade">
                                      <p:cBhvr>
                                        <p:cTn id="94" dur="500"/>
                                        <p:tgtEl>
                                          <p:spTgt spid="9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4"/>
                                        </p:tgtEl>
                                        <p:attrNameLst>
                                          <p:attrName>style.visibility</p:attrName>
                                        </p:attrNameLst>
                                      </p:cBhvr>
                                      <p:to>
                                        <p:strVal val="visible"/>
                                      </p:to>
                                    </p:set>
                                    <p:animEffect transition="in" filter="fade">
                                      <p:cBhvr>
                                        <p:cTn id="97" dur="500"/>
                                        <p:tgtEl>
                                          <p:spTgt spid="9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childTnLst>
                                </p:cTn>
                              </p:par>
                            </p:childTnLst>
                          </p:cTn>
                        </p:par>
                        <p:par>
                          <p:cTn id="101" fill="hold">
                            <p:stCondLst>
                              <p:cond delay="4250"/>
                            </p:stCondLst>
                            <p:childTnLst>
                              <p:par>
                                <p:cTn id="102" presetID="42" presetClass="entr" presetSubtype="0" fill="hold" grpId="0" nodeType="after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1000"/>
                                        <p:tgtEl>
                                          <p:spTgt spid="97"/>
                                        </p:tgtEl>
                                      </p:cBhvr>
                                    </p:animEffect>
                                    <p:anim calcmode="lin" valueType="num">
                                      <p:cBhvr>
                                        <p:cTn id="105" dur="1000" fill="hold"/>
                                        <p:tgtEl>
                                          <p:spTgt spid="97"/>
                                        </p:tgtEl>
                                        <p:attrNameLst>
                                          <p:attrName>ppt_x</p:attrName>
                                        </p:attrNameLst>
                                      </p:cBhvr>
                                      <p:tavLst>
                                        <p:tav tm="0">
                                          <p:val>
                                            <p:strVal val="#ppt_x"/>
                                          </p:val>
                                        </p:tav>
                                        <p:tav tm="100000">
                                          <p:val>
                                            <p:strVal val="#ppt_x"/>
                                          </p:val>
                                        </p:tav>
                                      </p:tavLst>
                                    </p:anim>
                                    <p:anim calcmode="lin" valueType="num">
                                      <p:cBhvr>
                                        <p:cTn id="106" dur="1000" fill="hold"/>
                                        <p:tgtEl>
                                          <p:spTgt spid="97"/>
                                        </p:tgtEl>
                                        <p:attrNameLst>
                                          <p:attrName>ppt_y</p:attrName>
                                        </p:attrNameLst>
                                      </p:cBhvr>
                                      <p:tavLst>
                                        <p:tav tm="0">
                                          <p:val>
                                            <p:strVal val="#ppt_y+.1"/>
                                          </p:val>
                                        </p:tav>
                                        <p:tav tm="100000">
                                          <p:val>
                                            <p:strVal val="#ppt_y"/>
                                          </p:val>
                                        </p:tav>
                                      </p:tavLst>
                                    </p:anim>
                                  </p:childTnLst>
                                </p:cTn>
                              </p:par>
                            </p:childTnLst>
                          </p:cTn>
                        </p:par>
                        <p:par>
                          <p:cTn id="107" fill="hold">
                            <p:stCondLst>
                              <p:cond delay="5250"/>
                            </p:stCondLst>
                            <p:childTnLst>
                              <p:par>
                                <p:cTn id="108" presetID="42" presetClass="entr" presetSubtype="0"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fade">
                                      <p:cBhvr>
                                        <p:cTn id="110" dur="1000"/>
                                        <p:tgtEl>
                                          <p:spTgt spid="96"/>
                                        </p:tgtEl>
                                      </p:cBhvr>
                                    </p:animEffect>
                                    <p:anim calcmode="lin" valueType="num">
                                      <p:cBhvr>
                                        <p:cTn id="111" dur="1000" fill="hold"/>
                                        <p:tgtEl>
                                          <p:spTgt spid="96"/>
                                        </p:tgtEl>
                                        <p:attrNameLst>
                                          <p:attrName>ppt_x</p:attrName>
                                        </p:attrNameLst>
                                      </p:cBhvr>
                                      <p:tavLst>
                                        <p:tav tm="0">
                                          <p:val>
                                            <p:strVal val="#ppt_x"/>
                                          </p:val>
                                        </p:tav>
                                        <p:tav tm="100000">
                                          <p:val>
                                            <p:strVal val="#ppt_x"/>
                                          </p:val>
                                        </p:tav>
                                      </p:tavLst>
                                    </p:anim>
                                    <p:anim calcmode="lin" valueType="num">
                                      <p:cBhvr>
                                        <p:cTn id="112"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animBg="1"/>
      <p:bldP spid="79" grpId="0"/>
      <p:bldP spid="80" grpId="0" animBg="1"/>
      <p:bldP spid="81" grpId="0"/>
      <p:bldP spid="82" grpId="0" animBg="1"/>
      <p:bldP spid="83" grpId="0"/>
      <p:bldP spid="84" grpId="0" animBg="1"/>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3"/>
          <p:cNvSpPr/>
          <p:nvPr/>
        </p:nvSpPr>
        <p:spPr>
          <a:xfrm>
            <a:off x="295934" y="541460"/>
            <a:ext cx="1523492" cy="346249"/>
          </a:xfrm>
          <a:prstGeom prst="rect">
            <a:avLst/>
          </a:prstGeom>
          <a:noFill/>
          <a:ln w="9525">
            <a:noFill/>
            <a:miter/>
          </a:ln>
        </p:spPr>
        <p:txBody>
          <a:bodyPr wrap="none" lIns="68579" tIns="34290" rIns="68579" bIns="34290">
            <a:spAutoFit/>
          </a:bodyPr>
          <a:lstStyle/>
          <a:p>
            <a:pPr lvl="0" algn="ctr" eaLnBrk="1" hangingPunct="1">
              <a:buNone/>
            </a:pPr>
            <a:r>
              <a:rPr lang="zh-CN" altLang="en-US" b="1" dirty="0">
                <a:solidFill>
                  <a:schemeClr val="bg1"/>
                </a:solidFill>
                <a:latin typeface="Arial" pitchFamily="34" charset="0"/>
                <a:ea typeface="微软雅黑" pitchFamily="34" charset="-122"/>
                <a:sym typeface="Arial" pitchFamily="34" charset="0"/>
              </a:rPr>
              <a:t>加入标题描述</a:t>
            </a:r>
          </a:p>
        </p:txBody>
      </p:sp>
      <p:grpSp>
        <p:nvGrpSpPr>
          <p:cNvPr id="3" name="组合 2">
            <a:extLst>
              <a:ext uri="{FF2B5EF4-FFF2-40B4-BE49-F238E27FC236}">
                <a16:creationId xmlns:a16="http://schemas.microsoft.com/office/drawing/2014/main" id="{6955F802-0BA9-4A77-9CB3-EC85BCDC489C}"/>
              </a:ext>
            </a:extLst>
          </p:cNvPr>
          <p:cNvGrpSpPr/>
          <p:nvPr/>
        </p:nvGrpSpPr>
        <p:grpSpPr>
          <a:xfrm flipH="1">
            <a:off x="828376" y="1721253"/>
            <a:ext cx="7487249" cy="3111685"/>
            <a:chOff x="248396" y="1890713"/>
            <a:chExt cx="11689604" cy="4731326"/>
          </a:xfrm>
        </p:grpSpPr>
        <p:sp>
          <p:nvSpPr>
            <p:cNvPr id="4" name="矩形 3">
              <a:extLst>
                <a:ext uri="{FF2B5EF4-FFF2-40B4-BE49-F238E27FC236}">
                  <a16:creationId xmlns:a16="http://schemas.microsoft.com/office/drawing/2014/main" id="{68512A8D-0B5C-453A-8842-F15676F33422}"/>
                </a:ext>
              </a:extLst>
            </p:cNvPr>
            <p:cNvSpPr/>
            <p:nvPr/>
          </p:nvSpPr>
          <p:spPr>
            <a:xfrm>
              <a:off x="7302500" y="1890713"/>
              <a:ext cx="4635500" cy="2854325"/>
            </a:xfrm>
            <a:prstGeom prst="rect">
              <a:avLst/>
            </a:prstGeom>
            <a:blipFill dpi="0" rotWithShape="1">
              <a:blip r:embed="rId3">
                <a:extLst>
                  <a:ext uri="{BEBA8EAE-BF5A-486C-A8C5-ECC9F3942E4B}">
                    <a14:imgProps xmlns:a14="http://schemas.microsoft.com/office/drawing/2010/main">
                      <a14:imgLayer r:embed="rId4">
                        <a14:imgEffect>
                          <a14:saturation sat="0"/>
                        </a14:imgEffect>
                      </a14:imgLayer>
                    </a14:imgProps>
                  </a:ext>
                </a:extLst>
              </a:blip>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solidFill>
              </a:endParaRPr>
            </a:p>
          </p:txBody>
        </p:sp>
        <p:sp>
          <p:nvSpPr>
            <p:cNvPr id="5" name="矩形 4">
              <a:extLst>
                <a:ext uri="{FF2B5EF4-FFF2-40B4-BE49-F238E27FC236}">
                  <a16:creationId xmlns:a16="http://schemas.microsoft.com/office/drawing/2014/main" id="{546115BD-E106-4D49-873A-4B877AC1EFB8}"/>
                </a:ext>
              </a:extLst>
            </p:cNvPr>
            <p:cNvSpPr/>
            <p:nvPr/>
          </p:nvSpPr>
          <p:spPr>
            <a:xfrm>
              <a:off x="248396" y="1890713"/>
              <a:ext cx="6884928" cy="2854325"/>
            </a:xfrm>
            <a:prstGeom prst="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solidFill>
              </a:endParaRPr>
            </a:p>
          </p:txBody>
        </p:sp>
        <p:sp>
          <p:nvSpPr>
            <p:cNvPr id="6" name="矩形 5">
              <a:extLst>
                <a:ext uri="{FF2B5EF4-FFF2-40B4-BE49-F238E27FC236}">
                  <a16:creationId xmlns:a16="http://schemas.microsoft.com/office/drawing/2014/main" id="{426AEDC2-4708-4804-AE7A-4BEBC66A7035}"/>
                </a:ext>
              </a:extLst>
            </p:cNvPr>
            <p:cNvSpPr>
              <a:spLocks noChangeArrowheads="1"/>
            </p:cNvSpPr>
            <p:nvPr/>
          </p:nvSpPr>
          <p:spPr bwMode="auto">
            <a:xfrm>
              <a:off x="915988" y="2904084"/>
              <a:ext cx="5511032" cy="140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chemeClr val="bg1">
                      <a:lumMod val="50000"/>
                    </a:schemeClr>
                  </a:solidFill>
                </a:rPr>
                <a:t>此处添加详细文本描述，建议与标题相关并符合整体语言风格，语言描述尽量简洁生动。尽量将每页幻灯片的字数控制在  </a:t>
              </a:r>
              <a:r>
                <a:rPr lang="en-US" altLang="zh-CN" sz="900" dirty="0">
                  <a:solidFill>
                    <a:schemeClr val="bg1">
                      <a:lumMod val="50000"/>
                    </a:schemeClr>
                  </a:solidFill>
                </a:rPr>
                <a:t>200</a:t>
              </a:r>
              <a:r>
                <a:rPr lang="zh-CN" altLang="en-US" sz="900" dirty="0">
                  <a:solidFill>
                    <a:schemeClr val="bg1">
                      <a:lumMod val="50000"/>
                    </a:schemeClr>
                  </a:solidFill>
                </a:rPr>
                <a:t>字以内此处添加详细文本描述，建议与标题相关并符合整体语言风格，语言描述尽量简洁生动。尽量将每页幻灯片的字数控制在  </a:t>
              </a:r>
              <a:r>
                <a:rPr lang="en-US" altLang="zh-CN" sz="900" dirty="0">
                  <a:solidFill>
                    <a:schemeClr val="bg1">
                      <a:lumMod val="50000"/>
                    </a:schemeClr>
                  </a:solidFill>
                </a:rPr>
                <a:t>200</a:t>
              </a:r>
              <a:r>
                <a:rPr lang="zh-CN" altLang="en-US" sz="900" dirty="0">
                  <a:solidFill>
                    <a:schemeClr val="bg1">
                      <a:lumMod val="50000"/>
                    </a:schemeClr>
                  </a:solidFill>
                </a:rPr>
                <a:t>字以内</a:t>
              </a:r>
            </a:p>
          </p:txBody>
        </p:sp>
        <p:sp>
          <p:nvSpPr>
            <p:cNvPr id="7" name="矩形 6">
              <a:extLst>
                <a:ext uri="{FF2B5EF4-FFF2-40B4-BE49-F238E27FC236}">
                  <a16:creationId xmlns:a16="http://schemas.microsoft.com/office/drawing/2014/main" id="{417B0648-479A-4E69-98FE-49ABCBF587AA}"/>
                </a:ext>
              </a:extLst>
            </p:cNvPr>
            <p:cNvSpPr>
              <a:spLocks noChangeArrowheads="1"/>
            </p:cNvSpPr>
            <p:nvPr/>
          </p:nvSpPr>
          <p:spPr bwMode="auto">
            <a:xfrm>
              <a:off x="915988" y="2245997"/>
              <a:ext cx="5369618" cy="49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500" dirty="0" err="1">
                  <a:solidFill>
                    <a:schemeClr val="bg1">
                      <a:lumMod val="50000"/>
                    </a:schemeClr>
                  </a:solidFill>
                </a:rPr>
                <a:t>donec</a:t>
              </a:r>
              <a:r>
                <a:rPr lang="en-US" altLang="zh-CN" sz="1500" dirty="0">
                  <a:solidFill>
                    <a:schemeClr val="bg1">
                      <a:lumMod val="50000"/>
                    </a:schemeClr>
                  </a:solidFill>
                </a:rPr>
                <a:t> </a:t>
              </a:r>
              <a:r>
                <a:rPr lang="en-US" altLang="zh-CN" sz="1500" dirty="0" err="1">
                  <a:solidFill>
                    <a:schemeClr val="bg1">
                      <a:lumMod val="50000"/>
                    </a:schemeClr>
                  </a:solidFill>
                </a:rPr>
                <a:t>sollicitudin</a:t>
              </a:r>
              <a:r>
                <a:rPr lang="en-US" altLang="zh-CN" sz="1500" dirty="0">
                  <a:solidFill>
                    <a:schemeClr val="bg1">
                      <a:lumMod val="50000"/>
                    </a:schemeClr>
                  </a:solidFill>
                </a:rPr>
                <a:t> </a:t>
              </a:r>
              <a:r>
                <a:rPr lang="en-US" altLang="zh-CN" sz="1500" dirty="0" err="1">
                  <a:solidFill>
                    <a:schemeClr val="bg1">
                      <a:lumMod val="50000"/>
                    </a:schemeClr>
                  </a:solidFill>
                </a:rPr>
                <a:t>molestie</a:t>
              </a:r>
              <a:r>
                <a:rPr lang="en-US" altLang="zh-CN" sz="1500" dirty="0">
                  <a:solidFill>
                    <a:schemeClr val="bg1">
                      <a:lumMod val="50000"/>
                    </a:schemeClr>
                  </a:solidFill>
                </a:rPr>
                <a:t> </a:t>
              </a:r>
              <a:r>
                <a:rPr lang="en-US" altLang="zh-CN" sz="1500" dirty="0" err="1">
                  <a:solidFill>
                    <a:schemeClr val="bg1">
                      <a:lumMod val="50000"/>
                    </a:schemeClr>
                  </a:solidFill>
                </a:rPr>
                <a:t>malesuada</a:t>
              </a:r>
              <a:endParaRPr lang="zh-CN" altLang="en-US" sz="1500" dirty="0">
                <a:solidFill>
                  <a:schemeClr val="bg1">
                    <a:lumMod val="50000"/>
                  </a:schemeClr>
                </a:solidFill>
              </a:endParaRPr>
            </a:p>
          </p:txBody>
        </p:sp>
        <p:sp>
          <p:nvSpPr>
            <p:cNvPr id="8" name="矩形 9">
              <a:extLst>
                <a:ext uri="{FF2B5EF4-FFF2-40B4-BE49-F238E27FC236}">
                  <a16:creationId xmlns:a16="http://schemas.microsoft.com/office/drawing/2014/main" id="{C3796449-0127-45B4-9E6C-1D62F63F7119}"/>
                </a:ext>
              </a:extLst>
            </p:cNvPr>
            <p:cNvSpPr>
              <a:spLocks noChangeArrowheads="1"/>
            </p:cNvSpPr>
            <p:nvPr/>
          </p:nvSpPr>
          <p:spPr bwMode="auto">
            <a:xfrm>
              <a:off x="915988" y="5218113"/>
              <a:ext cx="10601325" cy="140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900" dirty="0">
                  <a:solidFill>
                    <a:schemeClr val="tx1">
                      <a:lumMod val="50000"/>
                      <a:lumOff val="50000"/>
                    </a:schemeClr>
                  </a:solidFill>
                </a:rPr>
                <a:t>此处添加详细文本描述，建议与风格，语言语言风格，语言描述尽量简洁生动。尽量将每页幻灯片的字数控制在  </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字以内</a:t>
              </a:r>
            </a:p>
            <a:p>
              <a:pPr algn="ctr">
                <a:lnSpc>
                  <a:spcPct val="150000"/>
                </a:lnSpc>
              </a:pPr>
              <a:endParaRPr lang="zh-CN" altLang="en-US" sz="900" dirty="0">
                <a:solidFill>
                  <a:schemeClr val="tx1">
                    <a:lumMod val="50000"/>
                    <a:lumOff val="50000"/>
                  </a:schemeClr>
                </a:solidFill>
              </a:endParaRPr>
            </a:p>
          </p:txBody>
        </p:sp>
      </p:grpSp>
    </p:spTree>
    <p:extLst>
      <p:ext uri="{BB962C8B-B14F-4D97-AF65-F5344CB8AC3E}">
        <p14:creationId xmlns:p14="http://schemas.microsoft.com/office/powerpoint/2010/main" val="276104385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250" fill="hold"/>
                                        <p:tgtEl>
                                          <p:spTgt spid="3"/>
                                        </p:tgtEl>
                                        <p:attrNameLst>
                                          <p:attrName>ppt_x</p:attrName>
                                        </p:attrNameLst>
                                      </p:cBhvr>
                                      <p:tavLst>
                                        <p:tav tm="0">
                                          <p:val>
                                            <p:strVal val="#ppt_x"/>
                                          </p:val>
                                        </p:tav>
                                        <p:tav tm="100000">
                                          <p:val>
                                            <p:strVal val="#ppt_x"/>
                                          </p:val>
                                        </p:tav>
                                      </p:tavLst>
                                    </p:anim>
                                    <p:anim calcmode="lin" valueType="num">
                                      <p:cBhvr additive="base">
                                        <p:cTn id="14"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1"/>
          <p:cNvGrpSpPr>
            <a:grpSpLocks/>
          </p:cNvGrpSpPr>
          <p:nvPr/>
        </p:nvGrpSpPr>
        <p:grpSpPr bwMode="auto">
          <a:xfrm>
            <a:off x="841773" y="1347013"/>
            <a:ext cx="7378303" cy="655046"/>
            <a:chOff x="1122569" y="1795466"/>
            <a:chExt cx="9837326" cy="872329"/>
          </a:xfrm>
        </p:grpSpPr>
        <p:sp>
          <p:nvSpPr>
            <p:cNvPr id="2" name="AutoShape 2"/>
            <p:cNvSpPr>
              <a:spLocks/>
            </p:cNvSpPr>
            <p:nvPr/>
          </p:nvSpPr>
          <p:spPr bwMode="auto">
            <a:xfrm>
              <a:off x="4740330" y="1855736"/>
              <a:ext cx="293676" cy="723240"/>
            </a:xfrm>
            <a:custGeom>
              <a:avLst/>
              <a:gdLst>
                <a:gd name="T0" fmla="*/ 8584982 w 21600"/>
                <a:gd name="T1" fmla="*/ 6018194 h 21600"/>
                <a:gd name="T2" fmla="*/ 7815766 w 21600"/>
                <a:gd name="T3" fmla="*/ 10766874 h 21600"/>
                <a:gd name="T4" fmla="*/ 6021998 w 21600"/>
                <a:gd name="T5" fmla="*/ 12667717 h 21600"/>
                <a:gd name="T6" fmla="*/ 4228253 w 21600"/>
                <a:gd name="T7" fmla="*/ 10766874 h 21600"/>
                <a:gd name="T8" fmla="*/ 3587513 w 21600"/>
                <a:gd name="T9" fmla="*/ 6018194 h 21600"/>
                <a:gd name="T10" fmla="*/ 4228253 w 21600"/>
                <a:gd name="T11" fmla="*/ 1900843 h 21600"/>
                <a:gd name="T12" fmla="*/ 6021998 w 21600"/>
                <a:gd name="T13" fmla="*/ 0 h 21600"/>
                <a:gd name="T14" fmla="*/ 7815766 w 21600"/>
                <a:gd name="T15" fmla="*/ 1900843 h 21600"/>
                <a:gd name="T16" fmla="*/ 8584982 w 21600"/>
                <a:gd name="T17" fmla="*/ 6018194 h 21600"/>
                <a:gd name="T18" fmla="*/ 12172495 w 21600"/>
                <a:gd name="T19" fmla="*/ 42439564 h 21600"/>
                <a:gd name="T20" fmla="*/ 11019491 w 21600"/>
                <a:gd name="T21" fmla="*/ 45290799 h 21600"/>
                <a:gd name="T22" fmla="*/ 9865916 w 21600"/>
                <a:gd name="T23" fmla="*/ 42439564 h 21600"/>
                <a:gd name="T24" fmla="*/ 9865916 w 21600"/>
                <a:gd name="T25" fmla="*/ 21852810 h 21600"/>
                <a:gd name="T26" fmla="*/ 9353652 w 21600"/>
                <a:gd name="T27" fmla="*/ 21852810 h 21600"/>
                <a:gd name="T28" fmla="*/ 9353652 w 21600"/>
                <a:gd name="T29" fmla="*/ 70945353 h 21600"/>
                <a:gd name="T30" fmla="*/ 7815766 w 21600"/>
                <a:gd name="T31" fmla="*/ 74112253 h 21600"/>
                <a:gd name="T32" fmla="*/ 6406333 w 21600"/>
                <a:gd name="T33" fmla="*/ 70945353 h 21600"/>
                <a:gd name="T34" fmla="*/ 6406333 w 21600"/>
                <a:gd name="T35" fmla="*/ 42123899 h 21600"/>
                <a:gd name="T36" fmla="*/ 5766162 w 21600"/>
                <a:gd name="T37" fmla="*/ 42123899 h 21600"/>
                <a:gd name="T38" fmla="*/ 5766162 w 21600"/>
                <a:gd name="T39" fmla="*/ 70945353 h 21600"/>
                <a:gd name="T40" fmla="*/ 4228253 w 21600"/>
                <a:gd name="T41" fmla="*/ 74112253 h 21600"/>
                <a:gd name="T42" fmla="*/ 2818843 w 21600"/>
                <a:gd name="T43" fmla="*/ 70945353 h 21600"/>
                <a:gd name="T44" fmla="*/ 2818843 w 21600"/>
                <a:gd name="T45" fmla="*/ 21852810 h 21600"/>
                <a:gd name="T46" fmla="*/ 2306579 w 21600"/>
                <a:gd name="T47" fmla="*/ 21852810 h 21600"/>
                <a:gd name="T48" fmla="*/ 2306579 w 21600"/>
                <a:gd name="T49" fmla="*/ 42439564 h 21600"/>
                <a:gd name="T50" fmla="*/ 1153005 w 21600"/>
                <a:gd name="T51" fmla="*/ 45290799 h 21600"/>
                <a:gd name="T52" fmla="*/ 0 w 21600"/>
                <a:gd name="T53" fmla="*/ 42439564 h 21600"/>
                <a:gd name="T54" fmla="*/ 0 w 21600"/>
                <a:gd name="T55" fmla="*/ 19001575 h 21600"/>
                <a:gd name="T56" fmla="*/ 3075249 w 21600"/>
                <a:gd name="T57" fmla="*/ 13302444 h 21600"/>
                <a:gd name="T58" fmla="*/ 9097246 w 21600"/>
                <a:gd name="T59" fmla="*/ 13302444 h 21600"/>
                <a:gd name="T60" fmla="*/ 12172495 w 21600"/>
                <a:gd name="T61" fmla="*/ 19001575 h 21600"/>
                <a:gd name="T62" fmla="*/ 12172495 w 21600"/>
                <a:gd name="T63" fmla="*/ 42439564 h 21600"/>
                <a:gd name="T64" fmla="*/ 1217249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 name="AutoShape 3"/>
            <p:cNvSpPr>
              <a:spLocks/>
            </p:cNvSpPr>
            <p:nvPr/>
          </p:nvSpPr>
          <p:spPr bwMode="auto">
            <a:xfrm>
              <a:off x="2867158" y="1855736"/>
              <a:ext cx="295263" cy="723240"/>
            </a:xfrm>
            <a:custGeom>
              <a:avLst/>
              <a:gdLst>
                <a:gd name="T0" fmla="*/ 8675632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675632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424065 w 21600"/>
                <a:gd name="T47" fmla="*/ 21852810 h 21600"/>
                <a:gd name="T48" fmla="*/ 2424065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60" name="AutoShape 4"/>
            <p:cNvSpPr>
              <a:spLocks/>
            </p:cNvSpPr>
            <p:nvPr/>
          </p:nvSpPr>
          <p:spPr bwMode="auto">
            <a:xfrm>
              <a:off x="2247509" y="1855438"/>
              <a:ext cx="292594" cy="724215"/>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36848157 h 21600"/>
                <a:gd name="T12" fmla="*/ 1098172507 w 21600"/>
                <a:gd name="T13" fmla="*/ 0 h 21600"/>
                <a:gd name="T14" fmla="*/ 1425279476 w 21600"/>
                <a:gd name="T15" fmla="*/ 2136848157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5" name="AutoShape 5"/>
            <p:cNvSpPr>
              <a:spLocks/>
            </p:cNvSpPr>
            <p:nvPr/>
          </p:nvSpPr>
          <p:spPr bwMode="auto">
            <a:xfrm>
              <a:off x="5365779"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50254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7912825 w 21600"/>
                <a:gd name="T31" fmla="*/ 74112253 h 21600"/>
                <a:gd name="T32" fmla="*/ 6485901 w 21600"/>
                <a:gd name="T33" fmla="*/ 70945353 h 21600"/>
                <a:gd name="T34" fmla="*/ 6485901 w 21600"/>
                <a:gd name="T35" fmla="*/ 42123899 h 21600"/>
                <a:gd name="T36" fmla="*/ 5707672 w 21600"/>
                <a:gd name="T37" fmla="*/ 42123899 h 21600"/>
                <a:gd name="T38" fmla="*/ 5707672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6" name="AutoShape 6"/>
            <p:cNvSpPr>
              <a:spLocks/>
            </p:cNvSpPr>
            <p:nvPr/>
          </p:nvSpPr>
          <p:spPr bwMode="auto">
            <a:xfrm>
              <a:off x="3491020" y="1855736"/>
              <a:ext cx="296850" cy="723240"/>
            </a:xfrm>
            <a:custGeom>
              <a:avLst/>
              <a:gdLst>
                <a:gd name="T0" fmla="*/ 8891169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891169 w 21600"/>
                <a:gd name="T17" fmla="*/ 6018194 h 21600"/>
                <a:gd name="T18" fmla="*/ 12552245 w 21600"/>
                <a:gd name="T19" fmla="*/ 42439564 h 21600"/>
                <a:gd name="T20" fmla="*/ 11375463 w 21600"/>
                <a:gd name="T21" fmla="*/ 45290799 h 21600"/>
                <a:gd name="T22" fmla="*/ 10198705 w 21600"/>
                <a:gd name="T23" fmla="*/ 42439564 h 21600"/>
                <a:gd name="T24" fmla="*/ 10198705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7" name="AutoShape 7"/>
            <p:cNvSpPr>
              <a:spLocks/>
            </p:cNvSpPr>
            <p:nvPr/>
          </p:nvSpPr>
          <p:spPr bwMode="auto">
            <a:xfrm>
              <a:off x="4114881"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63205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8042908 w 21600"/>
                <a:gd name="T31" fmla="*/ 74112253 h 21600"/>
                <a:gd name="T32" fmla="*/ 6485901 w 21600"/>
                <a:gd name="T33" fmla="*/ 70945353 h 21600"/>
                <a:gd name="T34" fmla="*/ 6485901 w 21600"/>
                <a:gd name="T35" fmla="*/ 42123899 h 21600"/>
                <a:gd name="T36" fmla="*/ 5837755 w 21600"/>
                <a:gd name="T37" fmla="*/ 42123899 h 21600"/>
                <a:gd name="T38" fmla="*/ 5837755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8" name="AutoShape 8"/>
            <p:cNvSpPr>
              <a:spLocks/>
            </p:cNvSpPr>
            <p:nvPr/>
          </p:nvSpPr>
          <p:spPr bwMode="auto">
            <a:xfrm>
              <a:off x="5056230" y="1855736"/>
              <a:ext cx="298438" cy="723240"/>
            </a:xfrm>
            <a:custGeom>
              <a:avLst/>
              <a:gdLst>
                <a:gd name="T0" fmla="*/ 8760416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760416 w 21600"/>
                <a:gd name="T17" fmla="*/ 6018194 h 21600"/>
                <a:gd name="T18" fmla="*/ 12552245 w 21600"/>
                <a:gd name="T19" fmla="*/ 42439564 h 21600"/>
                <a:gd name="T20" fmla="*/ 11375463 w 21600"/>
                <a:gd name="T21" fmla="*/ 45290799 h 21600"/>
                <a:gd name="T22" fmla="*/ 10067951 w 21600"/>
                <a:gd name="T23" fmla="*/ 42439564 h 21600"/>
                <a:gd name="T24" fmla="*/ 10067951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9" name="AutoShape 9"/>
            <p:cNvSpPr>
              <a:spLocks/>
            </p:cNvSpPr>
            <p:nvPr/>
          </p:nvSpPr>
          <p:spPr bwMode="auto">
            <a:xfrm>
              <a:off x="3184645" y="1855736"/>
              <a:ext cx="292088" cy="723240"/>
            </a:xfrm>
            <a:custGeom>
              <a:avLst/>
              <a:gdLst>
                <a:gd name="T0" fmla="*/ 8531889 w 21600"/>
                <a:gd name="T1" fmla="*/ 6018194 h 21600"/>
                <a:gd name="T2" fmla="*/ 7767422 w 21600"/>
                <a:gd name="T3" fmla="*/ 10766874 h 21600"/>
                <a:gd name="T4" fmla="*/ 5984771 w 21600"/>
                <a:gd name="T5" fmla="*/ 12667717 h 21600"/>
                <a:gd name="T6" fmla="*/ 4329794 w 21600"/>
                <a:gd name="T7" fmla="*/ 10766874 h 21600"/>
                <a:gd name="T8" fmla="*/ 3565327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895122 w 21600"/>
                <a:gd name="T31" fmla="*/ 74112253 h 21600"/>
                <a:gd name="T32" fmla="*/ 6494407 w 21600"/>
                <a:gd name="T33" fmla="*/ 70945353 h 21600"/>
                <a:gd name="T34" fmla="*/ 6494407 w 21600"/>
                <a:gd name="T35" fmla="*/ 42123899 h 21600"/>
                <a:gd name="T36" fmla="*/ 5730485 w 21600"/>
                <a:gd name="T37" fmla="*/ 42123899 h 21600"/>
                <a:gd name="T38" fmla="*/ 5730485 w 21600"/>
                <a:gd name="T39" fmla="*/ 70945353 h 21600"/>
                <a:gd name="T40" fmla="*/ 4329794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183366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66" name="AutoShape 10"/>
            <p:cNvSpPr>
              <a:spLocks/>
            </p:cNvSpPr>
            <p:nvPr/>
          </p:nvSpPr>
          <p:spPr bwMode="auto">
            <a:xfrm>
              <a:off x="2562821" y="1855438"/>
              <a:ext cx="297137" cy="724215"/>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36848157 h 21600"/>
                <a:gd name="T12" fmla="*/ 1180441235 w 21600"/>
                <a:gd name="T13" fmla="*/ 0 h 21600"/>
                <a:gd name="T14" fmla="*/ 1500142043 w 21600"/>
                <a:gd name="T15" fmla="*/ 2136848157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1"/>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11" name="AutoShape 11"/>
            <p:cNvSpPr>
              <a:spLocks/>
            </p:cNvSpPr>
            <p:nvPr/>
          </p:nvSpPr>
          <p:spPr bwMode="auto">
            <a:xfrm>
              <a:off x="5680091" y="1855736"/>
              <a:ext cx="296851"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176287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2" name="AutoShape 12"/>
            <p:cNvSpPr>
              <a:spLocks/>
            </p:cNvSpPr>
            <p:nvPr/>
          </p:nvSpPr>
          <p:spPr bwMode="auto">
            <a:xfrm>
              <a:off x="3808507" y="1855736"/>
              <a:ext cx="295263" cy="723240"/>
            </a:xfrm>
            <a:custGeom>
              <a:avLst/>
              <a:gdLst>
                <a:gd name="T0" fmla="*/ 8691644 w 21600"/>
                <a:gd name="T1" fmla="*/ 6018194 h 21600"/>
                <a:gd name="T2" fmla="*/ 7912841 w 21600"/>
                <a:gd name="T3" fmla="*/ 10766874 h 21600"/>
                <a:gd name="T4" fmla="*/ 6096811 w 21600"/>
                <a:gd name="T5" fmla="*/ 12667717 h 21600"/>
                <a:gd name="T6" fmla="*/ 4280781 w 21600"/>
                <a:gd name="T7" fmla="*/ 10766874 h 21600"/>
                <a:gd name="T8" fmla="*/ 3632060 w 21600"/>
                <a:gd name="T9" fmla="*/ 6018194 h 21600"/>
                <a:gd name="T10" fmla="*/ 4280781 w 21600"/>
                <a:gd name="T11" fmla="*/ 1900843 h 21600"/>
                <a:gd name="T12" fmla="*/ 6096811 w 21600"/>
                <a:gd name="T13" fmla="*/ 0 h 21600"/>
                <a:gd name="T14" fmla="*/ 7912841 w 21600"/>
                <a:gd name="T15" fmla="*/ 1900843 h 21600"/>
                <a:gd name="T16" fmla="*/ 8691644 w 21600"/>
                <a:gd name="T17" fmla="*/ 6018194 h 21600"/>
                <a:gd name="T18" fmla="*/ 12323705 w 21600"/>
                <a:gd name="T19" fmla="*/ 42439564 h 21600"/>
                <a:gd name="T20" fmla="*/ 11156371 w 21600"/>
                <a:gd name="T21" fmla="*/ 45290799 h 21600"/>
                <a:gd name="T22" fmla="*/ 9988488 w 21600"/>
                <a:gd name="T23" fmla="*/ 42439564 h 21600"/>
                <a:gd name="T24" fmla="*/ 9988488 w 21600"/>
                <a:gd name="T25" fmla="*/ 21852810 h 21600"/>
                <a:gd name="T26" fmla="*/ 9469851 w 21600"/>
                <a:gd name="T27" fmla="*/ 21852810 h 21600"/>
                <a:gd name="T28" fmla="*/ 9469851 w 21600"/>
                <a:gd name="T29" fmla="*/ 70945353 h 21600"/>
                <a:gd name="T30" fmla="*/ 8042924 w 21600"/>
                <a:gd name="T31" fmla="*/ 74112253 h 21600"/>
                <a:gd name="T32" fmla="*/ 6485914 w 21600"/>
                <a:gd name="T33" fmla="*/ 70945353 h 21600"/>
                <a:gd name="T34" fmla="*/ 6485914 w 21600"/>
                <a:gd name="T35" fmla="*/ 42123899 h 21600"/>
                <a:gd name="T36" fmla="*/ 5837791 w 21600"/>
                <a:gd name="T37" fmla="*/ 42123899 h 21600"/>
                <a:gd name="T38" fmla="*/ 5837791 w 21600"/>
                <a:gd name="T39" fmla="*/ 70945353 h 21600"/>
                <a:gd name="T40" fmla="*/ 4280781 w 21600"/>
                <a:gd name="T41" fmla="*/ 74112253 h 21600"/>
                <a:gd name="T42" fmla="*/ 2853854 w 21600"/>
                <a:gd name="T43" fmla="*/ 70945353 h 21600"/>
                <a:gd name="T44" fmla="*/ 2853854 w 21600"/>
                <a:gd name="T45" fmla="*/ 21852810 h 21600"/>
                <a:gd name="T46" fmla="*/ 2335217 w 21600"/>
                <a:gd name="T47" fmla="*/ 21852810 h 21600"/>
                <a:gd name="T48" fmla="*/ 2335217 w 21600"/>
                <a:gd name="T49" fmla="*/ 42439564 h 21600"/>
                <a:gd name="T50" fmla="*/ 1167334 w 21600"/>
                <a:gd name="T51" fmla="*/ 45290799 h 21600"/>
                <a:gd name="T52" fmla="*/ 0 w 21600"/>
                <a:gd name="T53" fmla="*/ 42439564 h 21600"/>
                <a:gd name="T54" fmla="*/ 0 w 21600"/>
                <a:gd name="T55" fmla="*/ 19001575 h 21600"/>
                <a:gd name="T56" fmla="*/ 3242957 w 21600"/>
                <a:gd name="T57" fmla="*/ 13302444 h 21600"/>
                <a:gd name="T58" fmla="*/ 9210258 w 21600"/>
                <a:gd name="T59" fmla="*/ 13302444 h 21600"/>
                <a:gd name="T60" fmla="*/ 12323705 w 21600"/>
                <a:gd name="T61" fmla="*/ 19001575 h 21600"/>
                <a:gd name="T62" fmla="*/ 12323705 w 21600"/>
                <a:gd name="T63" fmla="*/ 42439564 h 21600"/>
                <a:gd name="T64" fmla="*/ 1232370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3" name="AutoShape 13"/>
            <p:cNvSpPr>
              <a:spLocks/>
            </p:cNvSpPr>
            <p:nvPr/>
          </p:nvSpPr>
          <p:spPr bwMode="auto">
            <a:xfrm>
              <a:off x="4432368" y="1855736"/>
              <a:ext cx="295263" cy="723240"/>
            </a:xfrm>
            <a:custGeom>
              <a:avLst/>
              <a:gdLst>
                <a:gd name="T0" fmla="*/ 8548045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548045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296501 w 21600"/>
                <a:gd name="T47" fmla="*/ 21852810 h 21600"/>
                <a:gd name="T48" fmla="*/ 2296501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1"/>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4" name="AutoShape 14"/>
            <p:cNvSpPr>
              <a:spLocks/>
            </p:cNvSpPr>
            <p:nvPr/>
          </p:nvSpPr>
          <p:spPr bwMode="auto">
            <a:xfrm>
              <a:off x="6016627" y="1855736"/>
              <a:ext cx="295263" cy="723240"/>
            </a:xfrm>
            <a:custGeom>
              <a:avLst/>
              <a:gdLst>
                <a:gd name="T0" fmla="*/ 8638223 w 21600"/>
                <a:gd name="T1" fmla="*/ 6018194 h 21600"/>
                <a:gd name="T2" fmla="*/ 7864221 w 21600"/>
                <a:gd name="T3" fmla="*/ 10766874 h 21600"/>
                <a:gd name="T4" fmla="*/ 6059329 w 21600"/>
                <a:gd name="T5" fmla="*/ 12667717 h 21600"/>
                <a:gd name="T6" fmla="*/ 4254460 w 21600"/>
                <a:gd name="T7" fmla="*/ 10766874 h 21600"/>
                <a:gd name="T8" fmla="*/ 3609737 w 21600"/>
                <a:gd name="T9" fmla="*/ 6018194 h 21600"/>
                <a:gd name="T10" fmla="*/ 4254460 w 21600"/>
                <a:gd name="T11" fmla="*/ 1900843 h 21600"/>
                <a:gd name="T12" fmla="*/ 6059329 w 21600"/>
                <a:gd name="T13" fmla="*/ 0 h 21600"/>
                <a:gd name="T14" fmla="*/ 7864221 w 21600"/>
                <a:gd name="T15" fmla="*/ 1900843 h 21600"/>
                <a:gd name="T16" fmla="*/ 8638223 w 21600"/>
                <a:gd name="T17" fmla="*/ 6018194 h 21600"/>
                <a:gd name="T18" fmla="*/ 12247959 w 21600"/>
                <a:gd name="T19" fmla="*/ 42439564 h 21600"/>
                <a:gd name="T20" fmla="*/ 11087814 w 21600"/>
                <a:gd name="T21" fmla="*/ 45290799 h 21600"/>
                <a:gd name="T22" fmla="*/ 9927074 w 21600"/>
                <a:gd name="T23" fmla="*/ 42439564 h 21600"/>
                <a:gd name="T24" fmla="*/ 9927074 w 21600"/>
                <a:gd name="T25" fmla="*/ 21852810 h 21600"/>
                <a:gd name="T26" fmla="*/ 9411653 w 21600"/>
                <a:gd name="T27" fmla="*/ 21852810 h 21600"/>
                <a:gd name="T28" fmla="*/ 9411653 w 21600"/>
                <a:gd name="T29" fmla="*/ 70945353 h 21600"/>
                <a:gd name="T30" fmla="*/ 7993499 w 21600"/>
                <a:gd name="T31" fmla="*/ 74112253 h 21600"/>
                <a:gd name="T32" fmla="*/ 6446068 w 21600"/>
                <a:gd name="T33" fmla="*/ 70945353 h 21600"/>
                <a:gd name="T34" fmla="*/ 6446068 w 21600"/>
                <a:gd name="T35" fmla="*/ 42123899 h 21600"/>
                <a:gd name="T36" fmla="*/ 5801916 w 21600"/>
                <a:gd name="T37" fmla="*/ 42123899 h 21600"/>
                <a:gd name="T38" fmla="*/ 5801916 w 21600"/>
                <a:gd name="T39" fmla="*/ 70945353 h 21600"/>
                <a:gd name="T40" fmla="*/ 4254460 w 21600"/>
                <a:gd name="T41" fmla="*/ 74112253 h 21600"/>
                <a:gd name="T42" fmla="*/ 2836307 w 21600"/>
                <a:gd name="T43" fmla="*/ 70945353 h 21600"/>
                <a:gd name="T44" fmla="*/ 2836307 w 21600"/>
                <a:gd name="T45" fmla="*/ 21852810 h 21600"/>
                <a:gd name="T46" fmla="*/ 2320885 w 21600"/>
                <a:gd name="T47" fmla="*/ 21852810 h 21600"/>
                <a:gd name="T48" fmla="*/ 2320885 w 21600"/>
                <a:gd name="T49" fmla="*/ 42439564 h 21600"/>
                <a:gd name="T50" fmla="*/ 1160145 w 21600"/>
                <a:gd name="T51" fmla="*/ 45290799 h 21600"/>
                <a:gd name="T52" fmla="*/ 0 w 21600"/>
                <a:gd name="T53" fmla="*/ 42439564 h 21600"/>
                <a:gd name="T54" fmla="*/ 0 w 21600"/>
                <a:gd name="T55" fmla="*/ 19001575 h 21600"/>
                <a:gd name="T56" fmla="*/ 3094315 w 21600"/>
                <a:gd name="T57" fmla="*/ 13302444 h 21600"/>
                <a:gd name="T58" fmla="*/ 915364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5" name="AutoShape 15"/>
            <p:cNvSpPr>
              <a:spLocks/>
            </p:cNvSpPr>
            <p:nvPr/>
          </p:nvSpPr>
          <p:spPr bwMode="auto">
            <a:xfrm>
              <a:off x="6642075" y="1855736"/>
              <a:ext cx="293676" cy="723240"/>
            </a:xfrm>
            <a:custGeom>
              <a:avLst/>
              <a:gdLst>
                <a:gd name="T0" fmla="*/ 8531889 w 21600"/>
                <a:gd name="T1" fmla="*/ 6018194 h 21600"/>
                <a:gd name="T2" fmla="*/ 7767422 w 21600"/>
                <a:gd name="T3" fmla="*/ 10766874 h 21600"/>
                <a:gd name="T4" fmla="*/ 5984771 w 21600"/>
                <a:gd name="T5" fmla="*/ 12667717 h 21600"/>
                <a:gd name="T6" fmla="*/ 4202095 w 21600"/>
                <a:gd name="T7" fmla="*/ 10766874 h 21600"/>
                <a:gd name="T8" fmla="*/ 3438196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767422 w 21600"/>
                <a:gd name="T31" fmla="*/ 74112253 h 21600"/>
                <a:gd name="T32" fmla="*/ 6366732 w 21600"/>
                <a:gd name="T33" fmla="*/ 70945353 h 21600"/>
                <a:gd name="T34" fmla="*/ 6366732 w 21600"/>
                <a:gd name="T35" fmla="*/ 42123899 h 21600"/>
                <a:gd name="T36" fmla="*/ 5730485 w 21600"/>
                <a:gd name="T37" fmla="*/ 42123899 h 21600"/>
                <a:gd name="T38" fmla="*/ 5730485 w 21600"/>
                <a:gd name="T39" fmla="*/ 70945353 h 21600"/>
                <a:gd name="T40" fmla="*/ 4202095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056235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6" name="AutoShape 16"/>
            <p:cNvSpPr>
              <a:spLocks/>
            </p:cNvSpPr>
            <p:nvPr/>
          </p:nvSpPr>
          <p:spPr bwMode="auto">
            <a:xfrm>
              <a:off x="6332526" y="1855736"/>
              <a:ext cx="296850" cy="723240"/>
            </a:xfrm>
            <a:custGeom>
              <a:avLst/>
              <a:gdLst>
                <a:gd name="T0" fmla="*/ 8707070 w 21600"/>
                <a:gd name="T1" fmla="*/ 6018194 h 21600"/>
                <a:gd name="T2" fmla="*/ 8057291 w 21600"/>
                <a:gd name="T3" fmla="*/ 10766874 h 21600"/>
                <a:gd name="T4" fmla="*/ 6237900 w 21600"/>
                <a:gd name="T5" fmla="*/ 12667717 h 21600"/>
                <a:gd name="T6" fmla="*/ 4418508 w 21600"/>
                <a:gd name="T7" fmla="*/ 10766874 h 21600"/>
                <a:gd name="T8" fmla="*/ 3638783 w 21600"/>
                <a:gd name="T9" fmla="*/ 6018194 h 21600"/>
                <a:gd name="T10" fmla="*/ 4418508 w 21600"/>
                <a:gd name="T11" fmla="*/ 1900843 h 21600"/>
                <a:gd name="T12" fmla="*/ 6237900 w 21600"/>
                <a:gd name="T13" fmla="*/ 0 h 21600"/>
                <a:gd name="T14" fmla="*/ 8057291 w 21600"/>
                <a:gd name="T15" fmla="*/ 1900843 h 21600"/>
                <a:gd name="T16" fmla="*/ 8707070 w 21600"/>
                <a:gd name="T17" fmla="*/ 6018194 h 21600"/>
                <a:gd name="T18" fmla="*/ 12475799 w 21600"/>
                <a:gd name="T19" fmla="*/ 42439564 h 21600"/>
                <a:gd name="T20" fmla="*/ 11306187 w 21600"/>
                <a:gd name="T21" fmla="*/ 45290799 h 21600"/>
                <a:gd name="T22" fmla="*/ 10136599 w 21600"/>
                <a:gd name="T23" fmla="*/ 42439564 h 21600"/>
                <a:gd name="T24" fmla="*/ 10136599 w 21600"/>
                <a:gd name="T25" fmla="*/ 21852810 h 21600"/>
                <a:gd name="T26" fmla="*/ 9486796 w 21600"/>
                <a:gd name="T27" fmla="*/ 21852810 h 21600"/>
                <a:gd name="T28" fmla="*/ 9486796 w 21600"/>
                <a:gd name="T29" fmla="*/ 70945353 h 21600"/>
                <a:gd name="T30" fmla="*/ 8057291 w 21600"/>
                <a:gd name="T31" fmla="*/ 74112253 h 21600"/>
                <a:gd name="T32" fmla="*/ 6627762 w 21600"/>
                <a:gd name="T33" fmla="*/ 70945353 h 21600"/>
                <a:gd name="T34" fmla="*/ 6627762 w 21600"/>
                <a:gd name="T35" fmla="*/ 42123899 h 21600"/>
                <a:gd name="T36" fmla="*/ 5848037 w 21600"/>
                <a:gd name="T37" fmla="*/ 42123899 h 21600"/>
                <a:gd name="T38" fmla="*/ 5848037 w 21600"/>
                <a:gd name="T39" fmla="*/ 70945353 h 21600"/>
                <a:gd name="T40" fmla="*/ 4418508 w 21600"/>
                <a:gd name="T41" fmla="*/ 74112253 h 21600"/>
                <a:gd name="T42" fmla="*/ 2989004 w 21600"/>
                <a:gd name="T43" fmla="*/ 70945353 h 21600"/>
                <a:gd name="T44" fmla="*/ 2989004 w 21600"/>
                <a:gd name="T45" fmla="*/ 21852810 h 21600"/>
                <a:gd name="T46" fmla="*/ 2339224 w 21600"/>
                <a:gd name="T47" fmla="*/ 21852810 h 21600"/>
                <a:gd name="T48" fmla="*/ 2339224 w 21600"/>
                <a:gd name="T49" fmla="*/ 42439564 h 21600"/>
                <a:gd name="T50" fmla="*/ 1169612 w 21600"/>
                <a:gd name="T51" fmla="*/ 45290799 h 21600"/>
                <a:gd name="T52" fmla="*/ 0 w 21600"/>
                <a:gd name="T53" fmla="*/ 42439564 h 21600"/>
                <a:gd name="T54" fmla="*/ 0 w 21600"/>
                <a:gd name="T55" fmla="*/ 19001575 h 21600"/>
                <a:gd name="T56" fmla="*/ 3248896 w 21600"/>
                <a:gd name="T57" fmla="*/ 13302444 h 21600"/>
                <a:gd name="T58" fmla="*/ 9226903 w 21600"/>
                <a:gd name="T59" fmla="*/ 13302444 h 21600"/>
                <a:gd name="T60" fmla="*/ 12475799 w 21600"/>
                <a:gd name="T61" fmla="*/ 19001575 h 21600"/>
                <a:gd name="T62" fmla="*/ 12475799 w 21600"/>
                <a:gd name="T63" fmla="*/ 42439564 h 21600"/>
                <a:gd name="T64" fmla="*/ 1247579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7" name="AutoShape 17"/>
            <p:cNvSpPr>
              <a:spLocks/>
            </p:cNvSpPr>
            <p:nvPr/>
          </p:nvSpPr>
          <p:spPr bwMode="auto">
            <a:xfrm>
              <a:off x="6957975" y="1855736"/>
              <a:ext cx="296850"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306233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74" name="AutoShape 53"/>
            <p:cNvSpPr>
              <a:spLocks/>
            </p:cNvSpPr>
            <p:nvPr/>
          </p:nvSpPr>
          <p:spPr bwMode="auto">
            <a:xfrm>
              <a:off x="1122569" y="1795466"/>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1"/>
            </a:solidFill>
            <a:ln w="50800">
              <a:noFill/>
              <a:bevel/>
              <a:headEnd/>
              <a:tailEnd/>
            </a:ln>
          </p:spPr>
          <p:txBody>
            <a:bodyPr lIns="0" tIns="0" rIns="0" bIns="0"/>
            <a:lstStyle/>
            <a:p>
              <a:endParaRPr lang="zh-CN" altLang="en-US">
                <a:latin typeface="微软雅黑" pitchFamily="34" charset="-122"/>
                <a:ea typeface="微软雅黑" pitchFamily="34" charset="-122"/>
              </a:endParaRPr>
            </a:p>
          </p:txBody>
        </p:sp>
        <p:sp>
          <p:nvSpPr>
            <p:cNvPr id="43075" name="Rectangle 59"/>
            <p:cNvSpPr>
              <a:spLocks/>
            </p:cNvSpPr>
            <p:nvPr/>
          </p:nvSpPr>
          <p:spPr bwMode="auto">
            <a:xfrm>
              <a:off x="1284561" y="2060183"/>
              <a:ext cx="651190" cy="363470"/>
            </a:xfrm>
            <a:prstGeom prst="rect">
              <a:avLst/>
            </a:prstGeom>
            <a:noFill/>
            <a:ln w="12700">
              <a:noFill/>
              <a:miter lim="800000"/>
              <a:headEnd/>
              <a:tailEnd/>
            </a:ln>
          </p:spPr>
          <p:txBody>
            <a:bodyPr lIns="0" tIns="0" rIns="0" bIns="0"/>
            <a:lstStyle/>
            <a:p>
              <a:pPr algn="ctr">
                <a:spcBef>
                  <a:spcPts val="638"/>
                </a:spcBef>
              </a:pPr>
              <a:r>
                <a:rPr lang="en-US" altLang="zh-CN" sz="1500" b="1" dirty="0">
                  <a:solidFill>
                    <a:srgbClr val="FFFFFF"/>
                  </a:solidFill>
                  <a:latin typeface="微软雅黑" pitchFamily="34" charset="-122"/>
                  <a:ea typeface="微软雅黑" pitchFamily="34" charset="-122"/>
                  <a:cs typeface="Arial" pitchFamily="34" charset="0"/>
                  <a:sym typeface="Arial" pitchFamily="34" charset="0"/>
                </a:rPr>
                <a:t>40%</a:t>
              </a:r>
            </a:p>
          </p:txBody>
        </p:sp>
        <p:sp>
          <p:nvSpPr>
            <p:cNvPr id="43076" name="TextBox 13"/>
            <p:cNvSpPr txBox="1">
              <a:spLocks noChangeArrowheads="1"/>
            </p:cNvSpPr>
            <p:nvPr/>
          </p:nvSpPr>
          <p:spPr bwMode="auto">
            <a:xfrm>
              <a:off x="7815384" y="1869972"/>
              <a:ext cx="2235767" cy="245921"/>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3077" name="TextBox 13"/>
            <p:cNvSpPr txBox="1">
              <a:spLocks noChangeArrowheads="1"/>
            </p:cNvSpPr>
            <p:nvPr/>
          </p:nvSpPr>
          <p:spPr bwMode="auto">
            <a:xfrm>
              <a:off x="7820056" y="2197272"/>
              <a:ext cx="3139839" cy="368881"/>
            </a:xfrm>
            <a:prstGeom prst="rect">
              <a:avLst/>
            </a:prstGeom>
            <a:noFill/>
            <a:ln w="9525">
              <a:noFill/>
              <a:miter lim="800000"/>
              <a:headEnd/>
              <a:tailEnd/>
            </a:ln>
          </p:spPr>
          <p:txBody>
            <a:bodyPr lIns="0" tIns="0" rIns="0" bIns="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grpSp>
        <p:nvGrpSpPr>
          <p:cNvPr id="10" name="组合 62"/>
          <p:cNvGrpSpPr>
            <a:grpSpLocks/>
          </p:cNvGrpSpPr>
          <p:nvPr/>
        </p:nvGrpSpPr>
        <p:grpSpPr bwMode="auto">
          <a:xfrm>
            <a:off x="841773" y="2393895"/>
            <a:ext cx="7374731" cy="655046"/>
            <a:chOff x="1122569" y="3191192"/>
            <a:chExt cx="9832654" cy="872329"/>
          </a:xfrm>
        </p:grpSpPr>
        <p:sp>
          <p:nvSpPr>
            <p:cNvPr id="18" name="AutoShape 18"/>
            <p:cNvSpPr>
              <a:spLocks/>
            </p:cNvSpPr>
            <p:nvPr/>
          </p:nvSpPr>
          <p:spPr bwMode="auto">
            <a:xfrm>
              <a:off x="4740363" y="3253049"/>
              <a:ext cx="293678" cy="723240"/>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19" name="AutoShape 19"/>
            <p:cNvSpPr>
              <a:spLocks/>
            </p:cNvSpPr>
            <p:nvPr/>
          </p:nvSpPr>
          <p:spPr bwMode="auto">
            <a:xfrm>
              <a:off x="2867174" y="3253049"/>
              <a:ext cx="293678" cy="723240"/>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40" name="AutoShape 20"/>
            <p:cNvSpPr>
              <a:spLocks/>
            </p:cNvSpPr>
            <p:nvPr/>
          </p:nvSpPr>
          <p:spPr bwMode="auto">
            <a:xfrm>
              <a:off x="2247509" y="3252982"/>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21" name="AutoShape 21"/>
            <p:cNvSpPr>
              <a:spLocks/>
            </p:cNvSpPr>
            <p:nvPr/>
          </p:nvSpPr>
          <p:spPr bwMode="auto">
            <a:xfrm>
              <a:off x="5365817"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2" name="AutoShape 22"/>
            <p:cNvSpPr>
              <a:spLocks/>
            </p:cNvSpPr>
            <p:nvPr/>
          </p:nvSpPr>
          <p:spPr bwMode="auto">
            <a:xfrm>
              <a:off x="3491042" y="3253049"/>
              <a:ext cx="296852" cy="723240"/>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3" name="AutoShape 23"/>
            <p:cNvSpPr>
              <a:spLocks/>
            </p:cNvSpPr>
            <p:nvPr/>
          </p:nvSpPr>
          <p:spPr bwMode="auto">
            <a:xfrm>
              <a:off x="4114908"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4" name="AutoShape 24"/>
            <p:cNvSpPr>
              <a:spLocks/>
            </p:cNvSpPr>
            <p:nvPr/>
          </p:nvSpPr>
          <p:spPr bwMode="auto">
            <a:xfrm>
              <a:off x="5056266" y="3253049"/>
              <a:ext cx="298440" cy="723240"/>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5" name="AutoShape 25"/>
            <p:cNvSpPr>
              <a:spLocks/>
            </p:cNvSpPr>
            <p:nvPr/>
          </p:nvSpPr>
          <p:spPr bwMode="auto">
            <a:xfrm>
              <a:off x="3184664" y="3253049"/>
              <a:ext cx="292090" cy="723240"/>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46" name="AutoShape 26"/>
            <p:cNvSpPr>
              <a:spLocks/>
            </p:cNvSpPr>
            <p:nvPr/>
          </p:nvSpPr>
          <p:spPr bwMode="auto">
            <a:xfrm>
              <a:off x="2562821" y="3252982"/>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27" name="AutoShape 27"/>
            <p:cNvSpPr>
              <a:spLocks/>
            </p:cNvSpPr>
            <p:nvPr/>
          </p:nvSpPr>
          <p:spPr bwMode="auto">
            <a:xfrm>
              <a:off x="5680132" y="3253049"/>
              <a:ext cx="296853"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8" name="AutoShape 28"/>
            <p:cNvSpPr>
              <a:spLocks/>
            </p:cNvSpPr>
            <p:nvPr/>
          </p:nvSpPr>
          <p:spPr bwMode="auto">
            <a:xfrm>
              <a:off x="3808531" y="3253049"/>
              <a:ext cx="295265" cy="723240"/>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29" name="AutoShape 29"/>
            <p:cNvSpPr>
              <a:spLocks/>
            </p:cNvSpPr>
            <p:nvPr/>
          </p:nvSpPr>
          <p:spPr bwMode="auto">
            <a:xfrm>
              <a:off x="4432398" y="3253049"/>
              <a:ext cx="295265" cy="723240"/>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0" name="AutoShape 30"/>
            <p:cNvSpPr>
              <a:spLocks/>
            </p:cNvSpPr>
            <p:nvPr/>
          </p:nvSpPr>
          <p:spPr bwMode="auto">
            <a:xfrm>
              <a:off x="6016671" y="3253049"/>
              <a:ext cx="293678" cy="723240"/>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1" name="AutoShape 31"/>
            <p:cNvSpPr>
              <a:spLocks/>
            </p:cNvSpPr>
            <p:nvPr/>
          </p:nvSpPr>
          <p:spPr bwMode="auto">
            <a:xfrm>
              <a:off x="6642126" y="3253049"/>
              <a:ext cx="293678" cy="723240"/>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2" name="AutoShape 32"/>
            <p:cNvSpPr>
              <a:spLocks/>
            </p:cNvSpPr>
            <p:nvPr/>
          </p:nvSpPr>
          <p:spPr bwMode="auto">
            <a:xfrm>
              <a:off x="6332574" y="3253049"/>
              <a:ext cx="296852" cy="723240"/>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3" name="AutoShape 33"/>
            <p:cNvSpPr>
              <a:spLocks/>
            </p:cNvSpPr>
            <p:nvPr/>
          </p:nvSpPr>
          <p:spPr bwMode="auto">
            <a:xfrm>
              <a:off x="6958028" y="3253049"/>
              <a:ext cx="296852"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54" name="AutoShape 54"/>
            <p:cNvSpPr>
              <a:spLocks/>
            </p:cNvSpPr>
            <p:nvPr/>
          </p:nvSpPr>
          <p:spPr bwMode="auto">
            <a:xfrm>
              <a:off x="1122569" y="3191192"/>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2"/>
            </a:solidFill>
            <a:ln w="50800">
              <a:noFill/>
              <a:bevel/>
              <a:headEnd/>
              <a:tailEnd/>
            </a:ln>
          </p:spPr>
          <p:txBody>
            <a:bodyPr lIns="0" tIns="0" rIns="0" bIns="0"/>
            <a:lstStyle/>
            <a:p>
              <a:endParaRPr lang="zh-CN" altLang="en-US">
                <a:latin typeface="微软雅黑" pitchFamily="34" charset="-122"/>
                <a:ea typeface="微软雅黑" pitchFamily="34" charset="-122"/>
              </a:endParaRPr>
            </a:p>
          </p:txBody>
        </p:sp>
        <p:sp>
          <p:nvSpPr>
            <p:cNvPr id="43055" name="Rectangle 59"/>
            <p:cNvSpPr>
              <a:spLocks/>
            </p:cNvSpPr>
            <p:nvPr/>
          </p:nvSpPr>
          <p:spPr bwMode="auto">
            <a:xfrm>
              <a:off x="1284561" y="3455909"/>
              <a:ext cx="651190" cy="363470"/>
            </a:xfrm>
            <a:prstGeom prst="rect">
              <a:avLst/>
            </a:prstGeom>
            <a:noFill/>
            <a:ln w="12700">
              <a:noFill/>
              <a:miter lim="800000"/>
              <a:headEnd/>
              <a:tailEnd/>
            </a:ln>
          </p:spPr>
          <p:txBody>
            <a:bodyPr lIns="0" tIns="0" rIns="0" bIns="0"/>
            <a:lstStyle/>
            <a:p>
              <a:pPr>
                <a:spcBef>
                  <a:spcPts val="638"/>
                </a:spcBef>
              </a:pPr>
              <a:r>
                <a:rPr lang="en-US" altLang="zh-CN" sz="1500" b="1" dirty="0">
                  <a:solidFill>
                    <a:srgbClr val="FFFFFF"/>
                  </a:solidFill>
                  <a:latin typeface="微软雅黑" pitchFamily="34" charset="-122"/>
                  <a:ea typeface="微软雅黑" pitchFamily="34" charset="-122"/>
                  <a:cs typeface="Arial" pitchFamily="34" charset="0"/>
                  <a:sym typeface="Arial" pitchFamily="34" charset="0"/>
                </a:rPr>
                <a:t>50%</a:t>
              </a:r>
            </a:p>
          </p:txBody>
        </p:sp>
        <p:sp>
          <p:nvSpPr>
            <p:cNvPr id="43056" name="TextBox 13"/>
            <p:cNvSpPr txBox="1">
              <a:spLocks noChangeArrowheads="1"/>
            </p:cNvSpPr>
            <p:nvPr/>
          </p:nvSpPr>
          <p:spPr bwMode="auto">
            <a:xfrm>
              <a:off x="7810712" y="3252982"/>
              <a:ext cx="2235767" cy="245921"/>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3057" name="TextBox 13"/>
            <p:cNvSpPr txBox="1">
              <a:spLocks noChangeArrowheads="1"/>
            </p:cNvSpPr>
            <p:nvPr/>
          </p:nvSpPr>
          <p:spPr bwMode="auto">
            <a:xfrm>
              <a:off x="7815384" y="3580283"/>
              <a:ext cx="3139839" cy="368881"/>
            </a:xfrm>
            <a:prstGeom prst="rect">
              <a:avLst/>
            </a:prstGeom>
            <a:noFill/>
            <a:ln w="9525">
              <a:noFill/>
              <a:miter lim="800000"/>
              <a:headEnd/>
              <a:tailEnd/>
            </a:ln>
          </p:spPr>
          <p:txBody>
            <a:bodyPr lIns="0" tIns="0" rIns="0" bIns="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grpSp>
        <p:nvGrpSpPr>
          <p:cNvPr id="20" name="组合 63"/>
          <p:cNvGrpSpPr>
            <a:grpSpLocks/>
          </p:cNvGrpSpPr>
          <p:nvPr/>
        </p:nvGrpSpPr>
        <p:grpSpPr bwMode="auto">
          <a:xfrm>
            <a:off x="841772" y="3414576"/>
            <a:ext cx="7371159" cy="653855"/>
            <a:chOff x="1122569" y="4550571"/>
            <a:chExt cx="9827982" cy="872329"/>
          </a:xfrm>
        </p:grpSpPr>
        <p:sp>
          <p:nvSpPr>
            <p:cNvPr id="34" name="AutoShape 34"/>
            <p:cNvSpPr>
              <a:spLocks/>
            </p:cNvSpPr>
            <p:nvPr/>
          </p:nvSpPr>
          <p:spPr bwMode="auto">
            <a:xfrm>
              <a:off x="4740396" y="4650674"/>
              <a:ext cx="293681" cy="722969"/>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5" name="AutoShape 35"/>
            <p:cNvSpPr>
              <a:spLocks/>
            </p:cNvSpPr>
            <p:nvPr/>
          </p:nvSpPr>
          <p:spPr bwMode="auto">
            <a:xfrm>
              <a:off x="2867190" y="4650674"/>
              <a:ext cx="293681" cy="722969"/>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20" name="AutoShape 36"/>
            <p:cNvSpPr>
              <a:spLocks/>
            </p:cNvSpPr>
            <p:nvPr/>
          </p:nvSpPr>
          <p:spPr bwMode="auto">
            <a:xfrm>
              <a:off x="2247509" y="4650525"/>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37" name="AutoShape 37"/>
            <p:cNvSpPr>
              <a:spLocks/>
            </p:cNvSpPr>
            <p:nvPr/>
          </p:nvSpPr>
          <p:spPr bwMode="auto">
            <a:xfrm>
              <a:off x="5365857"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8" name="AutoShape 38"/>
            <p:cNvSpPr>
              <a:spLocks/>
            </p:cNvSpPr>
            <p:nvPr/>
          </p:nvSpPr>
          <p:spPr bwMode="auto">
            <a:xfrm>
              <a:off x="3491064" y="4650674"/>
              <a:ext cx="296855" cy="722969"/>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39" name="AutoShape 39"/>
            <p:cNvSpPr>
              <a:spLocks/>
            </p:cNvSpPr>
            <p:nvPr/>
          </p:nvSpPr>
          <p:spPr bwMode="auto">
            <a:xfrm>
              <a:off x="4114936"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0" name="AutoShape 40"/>
            <p:cNvSpPr>
              <a:spLocks/>
            </p:cNvSpPr>
            <p:nvPr/>
          </p:nvSpPr>
          <p:spPr bwMode="auto">
            <a:xfrm>
              <a:off x="5056302" y="4650674"/>
              <a:ext cx="298443" cy="722969"/>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1" name="AutoShape 41"/>
            <p:cNvSpPr>
              <a:spLocks/>
            </p:cNvSpPr>
            <p:nvPr/>
          </p:nvSpPr>
          <p:spPr bwMode="auto">
            <a:xfrm>
              <a:off x="3184683" y="4650674"/>
              <a:ext cx="292093" cy="722969"/>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26" name="AutoShape 42"/>
            <p:cNvSpPr>
              <a:spLocks/>
            </p:cNvSpPr>
            <p:nvPr/>
          </p:nvSpPr>
          <p:spPr bwMode="auto">
            <a:xfrm>
              <a:off x="2562821" y="4650525"/>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w="9525">
              <a:noFill/>
              <a:round/>
              <a:headEnd/>
              <a:tailEnd/>
            </a:ln>
          </p:spPr>
          <p:txBody>
            <a:bodyPr lIns="0" tIns="0" rIns="0" bIns="0"/>
            <a:lstStyle/>
            <a:p>
              <a:endParaRPr lang="zh-CN" altLang="en-US">
                <a:latin typeface="微软雅黑" pitchFamily="34" charset="-122"/>
                <a:ea typeface="微软雅黑" pitchFamily="34" charset="-122"/>
              </a:endParaRPr>
            </a:p>
          </p:txBody>
        </p:sp>
        <p:sp>
          <p:nvSpPr>
            <p:cNvPr id="43" name="AutoShape 43"/>
            <p:cNvSpPr>
              <a:spLocks/>
            </p:cNvSpPr>
            <p:nvPr/>
          </p:nvSpPr>
          <p:spPr bwMode="auto">
            <a:xfrm>
              <a:off x="5680174" y="4650674"/>
              <a:ext cx="296856"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4" name="AutoShape 44"/>
            <p:cNvSpPr>
              <a:spLocks/>
            </p:cNvSpPr>
            <p:nvPr/>
          </p:nvSpPr>
          <p:spPr bwMode="auto">
            <a:xfrm>
              <a:off x="3808556" y="4650674"/>
              <a:ext cx="295268" cy="722969"/>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5" name="AutoShape 45"/>
            <p:cNvSpPr>
              <a:spLocks/>
            </p:cNvSpPr>
            <p:nvPr/>
          </p:nvSpPr>
          <p:spPr bwMode="auto">
            <a:xfrm>
              <a:off x="4432429" y="4650674"/>
              <a:ext cx="295268" cy="722969"/>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6" name="AutoShape 46"/>
            <p:cNvSpPr>
              <a:spLocks/>
            </p:cNvSpPr>
            <p:nvPr/>
          </p:nvSpPr>
          <p:spPr bwMode="auto">
            <a:xfrm>
              <a:off x="6016716" y="4650674"/>
              <a:ext cx="293681" cy="722969"/>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7" name="AutoShape 47"/>
            <p:cNvSpPr>
              <a:spLocks/>
            </p:cNvSpPr>
            <p:nvPr/>
          </p:nvSpPr>
          <p:spPr bwMode="auto">
            <a:xfrm>
              <a:off x="6642177" y="4650674"/>
              <a:ext cx="293681" cy="722969"/>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8" name="AutoShape 48"/>
            <p:cNvSpPr>
              <a:spLocks/>
            </p:cNvSpPr>
            <p:nvPr/>
          </p:nvSpPr>
          <p:spPr bwMode="auto">
            <a:xfrm>
              <a:off x="6332622" y="4650674"/>
              <a:ext cx="296855" cy="722969"/>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9" name="AutoShape 49"/>
            <p:cNvSpPr>
              <a:spLocks/>
            </p:cNvSpPr>
            <p:nvPr/>
          </p:nvSpPr>
          <p:spPr bwMode="auto">
            <a:xfrm>
              <a:off x="6958082" y="4650674"/>
              <a:ext cx="296855"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dirty="0">
                <a:solidFill>
                  <a:srgbClr val="000000"/>
                </a:solidFill>
                <a:latin typeface="微软雅黑" pitchFamily="34" charset="-122"/>
                <a:ea typeface="微软雅黑" pitchFamily="34" charset="-122"/>
                <a:sym typeface="Arial" panose="020B0604020202020204" pitchFamily="34" charset="0"/>
              </a:endParaRPr>
            </a:p>
          </p:txBody>
        </p:sp>
        <p:sp>
          <p:nvSpPr>
            <p:cNvPr id="43034" name="AutoShape 55"/>
            <p:cNvSpPr>
              <a:spLocks/>
            </p:cNvSpPr>
            <p:nvPr/>
          </p:nvSpPr>
          <p:spPr bwMode="auto">
            <a:xfrm>
              <a:off x="1122569" y="4550571"/>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3"/>
            </a:solidFill>
            <a:ln w="50800">
              <a:noFill/>
              <a:bevel/>
              <a:headEnd/>
              <a:tailEnd/>
            </a:ln>
          </p:spPr>
          <p:txBody>
            <a:bodyPr lIns="0" tIns="0" rIns="0" bIns="0"/>
            <a:lstStyle/>
            <a:p>
              <a:endParaRPr lang="zh-CN" altLang="en-US">
                <a:latin typeface="微软雅黑" pitchFamily="34" charset="-122"/>
                <a:ea typeface="微软雅黑" pitchFamily="34" charset="-122"/>
              </a:endParaRPr>
            </a:p>
          </p:txBody>
        </p:sp>
        <p:sp>
          <p:nvSpPr>
            <p:cNvPr id="43035" name="Rectangle 59"/>
            <p:cNvSpPr>
              <a:spLocks/>
            </p:cNvSpPr>
            <p:nvPr/>
          </p:nvSpPr>
          <p:spPr bwMode="auto">
            <a:xfrm>
              <a:off x="1284561" y="4840730"/>
              <a:ext cx="651190" cy="363470"/>
            </a:xfrm>
            <a:prstGeom prst="rect">
              <a:avLst/>
            </a:prstGeom>
            <a:noFill/>
            <a:ln w="12700">
              <a:noFill/>
              <a:miter lim="800000"/>
              <a:headEnd/>
              <a:tailEnd/>
            </a:ln>
          </p:spPr>
          <p:txBody>
            <a:bodyPr lIns="0" tIns="0" rIns="0" bIns="0"/>
            <a:lstStyle/>
            <a:p>
              <a:pPr>
                <a:spcBef>
                  <a:spcPts val="638"/>
                </a:spcBef>
              </a:pPr>
              <a:r>
                <a:rPr lang="en-US" altLang="zh-CN" sz="1500" b="1" dirty="0">
                  <a:solidFill>
                    <a:srgbClr val="FFFFFF"/>
                  </a:solidFill>
                  <a:latin typeface="微软雅黑" pitchFamily="34" charset="-122"/>
                  <a:ea typeface="微软雅黑" pitchFamily="34" charset="-122"/>
                  <a:cs typeface="Arial" pitchFamily="34" charset="0"/>
                  <a:sym typeface="Arial" pitchFamily="34" charset="0"/>
                </a:rPr>
                <a:t>60%</a:t>
              </a:r>
            </a:p>
          </p:txBody>
        </p:sp>
        <p:sp>
          <p:nvSpPr>
            <p:cNvPr id="43036" name="TextBox 13"/>
            <p:cNvSpPr txBox="1">
              <a:spLocks noChangeArrowheads="1"/>
            </p:cNvSpPr>
            <p:nvPr/>
          </p:nvSpPr>
          <p:spPr bwMode="auto">
            <a:xfrm>
              <a:off x="7806041" y="4649255"/>
              <a:ext cx="2235766" cy="246369"/>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3037" name="TextBox 13"/>
            <p:cNvSpPr txBox="1">
              <a:spLocks noChangeArrowheads="1"/>
            </p:cNvSpPr>
            <p:nvPr/>
          </p:nvSpPr>
          <p:spPr bwMode="auto">
            <a:xfrm>
              <a:off x="7810712" y="4976555"/>
              <a:ext cx="3139839" cy="369553"/>
            </a:xfrm>
            <a:prstGeom prst="rect">
              <a:avLst/>
            </a:prstGeom>
            <a:noFill/>
            <a:ln w="9525">
              <a:noFill/>
              <a:miter lim="800000"/>
              <a:headEnd/>
              <a:tailEnd/>
            </a:ln>
          </p:spPr>
          <p:txBody>
            <a:bodyPr lIns="0" tIns="0" rIns="0" bIns="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spTree>
    <p:extLst>
      <p:ext uri="{BB962C8B-B14F-4D97-AF65-F5344CB8AC3E}">
        <p14:creationId xmlns:p14="http://schemas.microsoft.com/office/powerpoint/2010/main" val="47558243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CD2FE1AA-4ACE-4982-A5C9-B5A8F3FBC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13" name="图片 12">
            <a:extLst>
              <a:ext uri="{FF2B5EF4-FFF2-40B4-BE49-F238E27FC236}">
                <a16:creationId xmlns:a16="http://schemas.microsoft.com/office/drawing/2014/main" id="{D0928F24-121B-4FAA-8668-4976A9F07FF0}"/>
              </a:ext>
            </a:extLst>
          </p:cNvPr>
          <p:cNvPicPr>
            <a:picLocks noChangeAspect="1"/>
          </p:cNvPicPr>
          <p:nvPr/>
        </p:nvPicPr>
        <p:blipFill rotWithShape="1">
          <a:blip r:embed="rId4">
            <a:extLst>
              <a:ext uri="{28A0092B-C50C-407E-A947-70E740481C1C}">
                <a14:useLocalDpi xmlns:a14="http://schemas.microsoft.com/office/drawing/2010/main" val="0"/>
              </a:ext>
            </a:extLst>
          </a:blip>
          <a:srcRect r="57010"/>
          <a:stretch/>
        </p:blipFill>
        <p:spPr>
          <a:xfrm>
            <a:off x="3074" y="256471"/>
            <a:ext cx="3732483" cy="4883725"/>
          </a:xfrm>
          <a:prstGeom prst="rect">
            <a:avLst/>
          </a:prstGeom>
        </p:spPr>
      </p:pic>
      <p:sp>
        <p:nvSpPr>
          <p:cNvPr id="43" name="文本框 42"/>
          <p:cNvSpPr txBox="1"/>
          <p:nvPr/>
        </p:nvSpPr>
        <p:spPr>
          <a:xfrm>
            <a:off x="6876788" y="1708715"/>
            <a:ext cx="721950" cy="700043"/>
          </a:xfrm>
          <a:prstGeom prst="rect">
            <a:avLst/>
          </a:prstGeom>
          <a:noFill/>
        </p:spPr>
        <p:txBody>
          <a:bodyPr vert="horz" wrap="none" lIns="68559" tIns="34280" rIns="68559" bIns="34280" rtlCol="0">
            <a:spAutoFit/>
          </a:bodyPr>
          <a:lstStyle/>
          <a:p>
            <a:pPr algn="ctr"/>
            <a:r>
              <a:rPr lang="zh-CN" altLang="en-US" sz="4099" spc="450" dirty="0">
                <a:solidFill>
                  <a:schemeClr val="tx1">
                    <a:lumMod val="85000"/>
                    <a:lumOff val="15000"/>
                  </a:schemeClr>
                </a:solidFill>
                <a:latin typeface="方正兰亭细黑_GBK" panose="02000000000000000000" pitchFamily="2" charset="-122"/>
                <a:ea typeface="方正兰亭细黑_GBK" panose="02000000000000000000" pitchFamily="2" charset="-122"/>
              </a:rPr>
              <a:t>肆</a:t>
            </a:r>
          </a:p>
        </p:txBody>
      </p:sp>
      <p:sp>
        <p:nvSpPr>
          <p:cNvPr id="53" name="文本框 52"/>
          <p:cNvSpPr txBox="1"/>
          <p:nvPr/>
        </p:nvSpPr>
        <p:spPr>
          <a:xfrm>
            <a:off x="6162662" y="1233513"/>
            <a:ext cx="415456" cy="2224259"/>
          </a:xfrm>
          <a:prstGeom prst="rect">
            <a:avLst/>
          </a:prstGeom>
          <a:noFill/>
        </p:spPr>
        <p:txBody>
          <a:bodyPr vert="eaVert" wrap="square" lIns="68559" tIns="34280" rIns="68559" bIns="34280" rtlCol="0">
            <a:spAutoFit/>
          </a:bodyPr>
          <a:lstStyle/>
          <a:p>
            <a:pPr algn="ctr"/>
            <a:r>
              <a:rPr lang="zh-CN" altLang="zh-CN" dirty="0">
                <a:solidFill>
                  <a:schemeClr val="tx1">
                    <a:lumMod val="75000"/>
                    <a:lumOff val="25000"/>
                  </a:schemeClr>
                </a:solidFill>
                <a:latin typeface="微软雅黑" pitchFamily="34" charset="-122"/>
                <a:ea typeface="微软雅黑" pitchFamily="34" charset="-122"/>
              </a:rPr>
              <a:t>明年工作计划</a:t>
            </a:r>
          </a:p>
        </p:txBody>
      </p:sp>
      <p:sp>
        <p:nvSpPr>
          <p:cNvPr id="54" name="Content Placeholder 2"/>
          <p:cNvSpPr txBox="1"/>
          <p:nvPr/>
        </p:nvSpPr>
        <p:spPr>
          <a:xfrm>
            <a:off x="4899180" y="1708715"/>
            <a:ext cx="921274" cy="2162021"/>
          </a:xfrm>
          <a:prstGeom prst="rect">
            <a:avLst/>
          </a:prstGeom>
        </p:spPr>
        <p:txBody>
          <a:bodyPr vert="eaVert" lIns="68559" tIns="34280" rIns="68559" bIns="3428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zh-CN" sz="800" dirty="0">
                <a:solidFill>
                  <a:schemeClr val="tx1">
                    <a:lumMod val="75000"/>
                    <a:lumOff val="25000"/>
                  </a:schemeClr>
                </a:solidFill>
              </a:rPr>
              <a:t>党有党风，企有特色，好的设计都是以客户特色为基线通过自己的缜密安排、成熟的视觉语言诠释出其要表达思想概念！</a:t>
            </a:r>
            <a:endParaRPr lang="en-US" sz="800" dirty="0">
              <a:solidFill>
                <a:schemeClr val="tx1">
                  <a:lumMod val="75000"/>
                  <a:lumOff val="25000"/>
                </a:schemeClr>
              </a:solidFill>
              <a:latin typeface="+mn-ea"/>
            </a:endParaRPr>
          </a:p>
        </p:txBody>
      </p:sp>
      <p:cxnSp>
        <p:nvCxnSpPr>
          <p:cNvPr id="8" name="直接连接符 7"/>
          <p:cNvCxnSpPr/>
          <p:nvPr/>
        </p:nvCxnSpPr>
        <p:spPr>
          <a:xfrm>
            <a:off x="6046854" y="1620687"/>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694725" y="1016221"/>
            <a:ext cx="0" cy="208496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6490" y="3023033"/>
            <a:ext cx="154740" cy="421900"/>
          </a:xfrm>
          <a:prstGeom prst="rect">
            <a:avLst/>
          </a:prstGeom>
        </p:spPr>
      </p:pic>
    </p:spTree>
    <p:extLst>
      <p:ext uri="{BB962C8B-B14F-4D97-AF65-F5344CB8AC3E}">
        <p14:creationId xmlns:p14="http://schemas.microsoft.com/office/powerpoint/2010/main" val="3605180434"/>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Scale>
                                      <p:cBhvr>
                                        <p:cTn id="13" dur="125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250" decel="50000" fill="hold">
                                          <p:stCondLst>
                                            <p:cond delay="0"/>
                                          </p:stCondLst>
                                        </p:cTn>
                                        <p:tgtEl>
                                          <p:spTgt spid="43"/>
                                        </p:tgtEl>
                                        <p:attrNameLst>
                                          <p:attrName>ppt_x</p:attrName>
                                          <p:attrName>ppt_y</p:attrName>
                                        </p:attrNameLst>
                                      </p:cBhvr>
                                    </p:animMotion>
                                    <p:animEffect transition="in" filter="fade">
                                      <p:cBhvr>
                                        <p:cTn id="15" dur="1250"/>
                                        <p:tgtEl>
                                          <p:spTgt spid="43"/>
                                        </p:tgtEl>
                                      </p:cBhvr>
                                    </p:animEffect>
                                  </p:childTnLst>
                                </p:cTn>
                              </p:par>
                            </p:childTnLst>
                          </p:cTn>
                        </p:par>
                        <p:par>
                          <p:cTn id="16" fill="hold">
                            <p:stCondLst>
                              <p:cond delay="225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1000"/>
                                        <p:tgtEl>
                                          <p:spTgt spid="5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4">
            <a:extLst>
              <a:ext uri="{FF2B5EF4-FFF2-40B4-BE49-F238E27FC236}">
                <a16:creationId xmlns:a16="http://schemas.microsoft.com/office/drawing/2014/main" id="{31BBB4B2-1990-4C39-BD94-A1B2BC9FCD73}"/>
              </a:ext>
            </a:extLst>
          </p:cNvPr>
          <p:cNvSpPr txBox="1"/>
          <p:nvPr/>
        </p:nvSpPr>
        <p:spPr>
          <a:xfrm>
            <a:off x="4821465" y="2111022"/>
            <a:ext cx="415255" cy="499256"/>
          </a:xfrm>
          <a:prstGeom prst="rect">
            <a:avLst/>
          </a:prstGeom>
          <a:noFill/>
        </p:spPr>
        <p:txBody>
          <a:bodyPr wrap="square" lIns="37228" tIns="18614" rIns="37228" bIns="18614" rtlCol="0">
            <a:spAutoFit/>
          </a:bodyPr>
          <a:lstStyle/>
          <a:p>
            <a:r>
              <a:rPr lang="id-ID" sz="3000" dirty="0">
                <a:solidFill>
                  <a:schemeClr val="bg1">
                    <a:lumMod val="50000"/>
                  </a:schemeClr>
                </a:solidFill>
                <a:latin typeface="+mj-lt"/>
              </a:rPr>
              <a:t>1</a:t>
            </a:r>
            <a:r>
              <a:rPr lang="en-US" sz="3000" dirty="0">
                <a:solidFill>
                  <a:schemeClr val="bg1">
                    <a:lumMod val="50000"/>
                  </a:schemeClr>
                </a:solidFill>
                <a:latin typeface="+mj-lt"/>
              </a:rPr>
              <a:t>.</a:t>
            </a:r>
            <a:endParaRPr lang="id-ID" sz="3000" dirty="0">
              <a:solidFill>
                <a:schemeClr val="bg1">
                  <a:lumMod val="50000"/>
                </a:schemeClr>
              </a:solidFill>
              <a:latin typeface="+mj-lt"/>
            </a:endParaRPr>
          </a:p>
        </p:txBody>
      </p:sp>
      <p:sp>
        <p:nvSpPr>
          <p:cNvPr id="4" name="Rectangle 19">
            <a:extLst>
              <a:ext uri="{FF2B5EF4-FFF2-40B4-BE49-F238E27FC236}">
                <a16:creationId xmlns:a16="http://schemas.microsoft.com/office/drawing/2014/main" id="{8F49164A-D49B-4AFC-84CA-4BEC704B250D}"/>
              </a:ext>
            </a:extLst>
          </p:cNvPr>
          <p:cNvSpPr/>
          <p:nvPr/>
        </p:nvSpPr>
        <p:spPr>
          <a:xfrm>
            <a:off x="5182309" y="2172846"/>
            <a:ext cx="2944059" cy="383840"/>
          </a:xfrm>
          <a:prstGeom prst="rect">
            <a:avLst/>
          </a:prstGeom>
        </p:spPr>
        <p:txBody>
          <a:bodyPr wrap="square" lIns="37228" tIns="18614" rIns="37228" bIns="18614">
            <a:spAutoFit/>
          </a:bodyPr>
          <a:lstStyle/>
          <a:p>
            <a:pPr>
              <a:lnSpc>
                <a:spcPct val="150000"/>
              </a:lnSpc>
            </a:pPr>
            <a:r>
              <a:rPr lang="zh-CN" altLang="en-US" sz="7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750" dirty="0">
              <a:solidFill>
                <a:schemeClr val="bg1">
                  <a:lumMod val="50000"/>
                </a:schemeClr>
              </a:solidFill>
              <a:latin typeface="微软雅黑" pitchFamily="34" charset="-122"/>
              <a:ea typeface="微软雅黑" pitchFamily="34" charset="-122"/>
            </a:endParaRPr>
          </a:p>
        </p:txBody>
      </p:sp>
      <p:sp>
        <p:nvSpPr>
          <p:cNvPr id="5" name="TextBox 56">
            <a:extLst>
              <a:ext uri="{FF2B5EF4-FFF2-40B4-BE49-F238E27FC236}">
                <a16:creationId xmlns:a16="http://schemas.microsoft.com/office/drawing/2014/main" id="{CE3CF92B-6A3A-4ED3-B21E-DFEBC9A7B9CE}"/>
              </a:ext>
            </a:extLst>
          </p:cNvPr>
          <p:cNvSpPr txBox="1"/>
          <p:nvPr/>
        </p:nvSpPr>
        <p:spPr>
          <a:xfrm>
            <a:off x="4821465" y="2666034"/>
            <a:ext cx="415255" cy="499256"/>
          </a:xfrm>
          <a:prstGeom prst="rect">
            <a:avLst/>
          </a:prstGeom>
          <a:noFill/>
        </p:spPr>
        <p:txBody>
          <a:bodyPr wrap="square" lIns="37228" tIns="18614" rIns="37228" bIns="18614" rtlCol="0">
            <a:spAutoFit/>
          </a:bodyPr>
          <a:lstStyle/>
          <a:p>
            <a:r>
              <a:rPr lang="en-US" sz="3000" dirty="0">
                <a:solidFill>
                  <a:schemeClr val="bg1">
                    <a:lumMod val="50000"/>
                  </a:schemeClr>
                </a:solidFill>
                <a:latin typeface="+mj-lt"/>
              </a:rPr>
              <a:t>2.</a:t>
            </a:r>
            <a:endParaRPr lang="id-ID" sz="3000" dirty="0">
              <a:solidFill>
                <a:schemeClr val="bg1">
                  <a:lumMod val="50000"/>
                </a:schemeClr>
              </a:solidFill>
              <a:latin typeface="+mj-lt"/>
            </a:endParaRPr>
          </a:p>
        </p:txBody>
      </p:sp>
      <p:sp>
        <p:nvSpPr>
          <p:cNvPr id="6" name="Rectangle 19">
            <a:extLst>
              <a:ext uri="{FF2B5EF4-FFF2-40B4-BE49-F238E27FC236}">
                <a16:creationId xmlns:a16="http://schemas.microsoft.com/office/drawing/2014/main" id="{3C9A1034-7942-4880-B2A1-015CC06AD6E1}"/>
              </a:ext>
            </a:extLst>
          </p:cNvPr>
          <p:cNvSpPr/>
          <p:nvPr/>
        </p:nvSpPr>
        <p:spPr>
          <a:xfrm>
            <a:off x="5182309" y="2727860"/>
            <a:ext cx="2944059" cy="383840"/>
          </a:xfrm>
          <a:prstGeom prst="rect">
            <a:avLst/>
          </a:prstGeom>
        </p:spPr>
        <p:txBody>
          <a:bodyPr wrap="square" lIns="37228" tIns="18614" rIns="37228" bIns="18614">
            <a:spAutoFit/>
          </a:bodyPr>
          <a:lstStyle/>
          <a:p>
            <a:pPr>
              <a:lnSpc>
                <a:spcPct val="150000"/>
              </a:lnSpc>
            </a:pPr>
            <a:r>
              <a:rPr lang="zh-CN" altLang="en-US" sz="7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750" dirty="0">
              <a:solidFill>
                <a:schemeClr val="bg1">
                  <a:lumMod val="50000"/>
                </a:schemeClr>
              </a:solidFill>
              <a:latin typeface="微软雅黑" pitchFamily="34" charset="-122"/>
              <a:ea typeface="微软雅黑" pitchFamily="34" charset="-122"/>
            </a:endParaRPr>
          </a:p>
        </p:txBody>
      </p:sp>
      <p:sp>
        <p:nvSpPr>
          <p:cNvPr id="7" name="TextBox 58">
            <a:extLst>
              <a:ext uri="{FF2B5EF4-FFF2-40B4-BE49-F238E27FC236}">
                <a16:creationId xmlns:a16="http://schemas.microsoft.com/office/drawing/2014/main" id="{790AC7B2-348D-43AD-AD8A-2757A3E8A551}"/>
              </a:ext>
            </a:extLst>
          </p:cNvPr>
          <p:cNvSpPr txBox="1"/>
          <p:nvPr/>
        </p:nvSpPr>
        <p:spPr>
          <a:xfrm>
            <a:off x="4821465" y="3221663"/>
            <a:ext cx="415255" cy="499256"/>
          </a:xfrm>
          <a:prstGeom prst="rect">
            <a:avLst/>
          </a:prstGeom>
          <a:noFill/>
        </p:spPr>
        <p:txBody>
          <a:bodyPr wrap="square" lIns="37228" tIns="18614" rIns="37228" bIns="18614" rtlCol="0">
            <a:spAutoFit/>
          </a:bodyPr>
          <a:lstStyle/>
          <a:p>
            <a:r>
              <a:rPr lang="en-US" sz="3000" dirty="0">
                <a:solidFill>
                  <a:schemeClr val="bg1">
                    <a:lumMod val="50000"/>
                  </a:schemeClr>
                </a:solidFill>
                <a:latin typeface="+mj-lt"/>
              </a:rPr>
              <a:t>3.</a:t>
            </a:r>
            <a:endParaRPr lang="id-ID" sz="3000" dirty="0">
              <a:solidFill>
                <a:schemeClr val="bg1">
                  <a:lumMod val="50000"/>
                </a:schemeClr>
              </a:solidFill>
              <a:latin typeface="+mj-lt"/>
            </a:endParaRPr>
          </a:p>
        </p:txBody>
      </p:sp>
      <p:sp>
        <p:nvSpPr>
          <p:cNvPr id="8" name="Rectangle 19">
            <a:extLst>
              <a:ext uri="{FF2B5EF4-FFF2-40B4-BE49-F238E27FC236}">
                <a16:creationId xmlns:a16="http://schemas.microsoft.com/office/drawing/2014/main" id="{606D5353-40AB-45EF-98CB-B5A3F4177905}"/>
              </a:ext>
            </a:extLst>
          </p:cNvPr>
          <p:cNvSpPr/>
          <p:nvPr/>
        </p:nvSpPr>
        <p:spPr>
          <a:xfrm>
            <a:off x="5182309" y="3283488"/>
            <a:ext cx="2944059" cy="383840"/>
          </a:xfrm>
          <a:prstGeom prst="rect">
            <a:avLst/>
          </a:prstGeom>
        </p:spPr>
        <p:txBody>
          <a:bodyPr wrap="square" lIns="37228" tIns="18614" rIns="37228" bIns="18614">
            <a:spAutoFit/>
          </a:bodyPr>
          <a:lstStyle/>
          <a:p>
            <a:pPr>
              <a:lnSpc>
                <a:spcPct val="150000"/>
              </a:lnSpc>
            </a:pPr>
            <a:r>
              <a:rPr lang="zh-CN" altLang="en-US" sz="7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750" dirty="0">
              <a:solidFill>
                <a:schemeClr val="bg1">
                  <a:lumMod val="50000"/>
                </a:schemeClr>
              </a:solidFill>
              <a:latin typeface="微软雅黑" pitchFamily="34" charset="-122"/>
              <a:ea typeface="微软雅黑" pitchFamily="34" charset="-122"/>
            </a:endParaRPr>
          </a:p>
        </p:txBody>
      </p:sp>
      <p:cxnSp>
        <p:nvCxnSpPr>
          <p:cNvPr id="10" name="直接连接符 9">
            <a:extLst>
              <a:ext uri="{FF2B5EF4-FFF2-40B4-BE49-F238E27FC236}">
                <a16:creationId xmlns:a16="http://schemas.microsoft.com/office/drawing/2014/main" id="{E7F5E4A0-D545-4195-82AB-12AC07BB10F6}"/>
              </a:ext>
            </a:extLst>
          </p:cNvPr>
          <p:cNvCxnSpPr/>
          <p:nvPr/>
        </p:nvCxnSpPr>
        <p:spPr>
          <a:xfrm>
            <a:off x="4932008" y="2661640"/>
            <a:ext cx="31943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4602C84A-01A2-4842-88D9-DD96116B4D76}"/>
              </a:ext>
            </a:extLst>
          </p:cNvPr>
          <p:cNvCxnSpPr/>
          <p:nvPr/>
        </p:nvCxnSpPr>
        <p:spPr>
          <a:xfrm>
            <a:off x="4932008" y="3177397"/>
            <a:ext cx="31943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圆角矩形 6">
            <a:extLst>
              <a:ext uri="{FF2B5EF4-FFF2-40B4-BE49-F238E27FC236}">
                <a16:creationId xmlns:a16="http://schemas.microsoft.com/office/drawing/2014/main" id="{A7F0F087-AAD3-41C0-B547-2EDDE73724A6}"/>
              </a:ext>
            </a:extLst>
          </p:cNvPr>
          <p:cNvSpPr>
            <a:spLocks noChangeArrowheads="1"/>
          </p:cNvSpPr>
          <p:nvPr/>
        </p:nvSpPr>
        <p:spPr bwMode="auto">
          <a:xfrm>
            <a:off x="4886565" y="1604961"/>
            <a:ext cx="1853947" cy="346499"/>
          </a:xfrm>
          <a:prstGeom prst="roundRect">
            <a:avLst>
              <a:gd name="adj" fmla="val 16667"/>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ndParaRPr>
          </a:p>
        </p:txBody>
      </p:sp>
      <p:sp>
        <p:nvSpPr>
          <p:cNvPr id="13" name="文本框 7">
            <a:extLst>
              <a:ext uri="{FF2B5EF4-FFF2-40B4-BE49-F238E27FC236}">
                <a16:creationId xmlns:a16="http://schemas.microsoft.com/office/drawing/2014/main" id="{8A029999-7E5F-489B-8804-923E1E4E9869}"/>
              </a:ext>
            </a:extLst>
          </p:cNvPr>
          <p:cNvSpPr txBox="1">
            <a:spLocks noChangeArrowheads="1"/>
          </p:cNvSpPr>
          <p:nvPr/>
        </p:nvSpPr>
        <p:spPr bwMode="auto">
          <a:xfrm>
            <a:off x="5040376" y="1640683"/>
            <a:ext cx="1545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4" name="直接连接符 13">
            <a:extLst>
              <a:ext uri="{FF2B5EF4-FFF2-40B4-BE49-F238E27FC236}">
                <a16:creationId xmlns:a16="http://schemas.microsoft.com/office/drawing/2014/main" id="{12BFBB39-19F3-413D-8DC5-BA703563DF67}"/>
              </a:ext>
            </a:extLst>
          </p:cNvPr>
          <p:cNvCxnSpPr/>
          <p:nvPr/>
        </p:nvCxnSpPr>
        <p:spPr>
          <a:xfrm>
            <a:off x="4932006" y="3733026"/>
            <a:ext cx="31943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58">
            <a:extLst>
              <a:ext uri="{FF2B5EF4-FFF2-40B4-BE49-F238E27FC236}">
                <a16:creationId xmlns:a16="http://schemas.microsoft.com/office/drawing/2014/main" id="{056B4FEC-A05E-4A04-9540-4D473F70A84E}"/>
              </a:ext>
            </a:extLst>
          </p:cNvPr>
          <p:cNvSpPr txBox="1"/>
          <p:nvPr/>
        </p:nvSpPr>
        <p:spPr>
          <a:xfrm>
            <a:off x="4821462" y="3780986"/>
            <a:ext cx="415255" cy="499256"/>
          </a:xfrm>
          <a:prstGeom prst="rect">
            <a:avLst/>
          </a:prstGeom>
          <a:noFill/>
        </p:spPr>
        <p:txBody>
          <a:bodyPr wrap="square" lIns="37228" tIns="18614" rIns="37228" bIns="18614" rtlCol="0">
            <a:spAutoFit/>
          </a:bodyPr>
          <a:lstStyle/>
          <a:p>
            <a:r>
              <a:rPr lang="en-US" sz="3000" dirty="0">
                <a:solidFill>
                  <a:schemeClr val="bg1">
                    <a:lumMod val="50000"/>
                  </a:schemeClr>
                </a:solidFill>
                <a:latin typeface="+mj-lt"/>
              </a:rPr>
              <a:t>4.</a:t>
            </a:r>
            <a:endParaRPr lang="id-ID" sz="3000" dirty="0">
              <a:solidFill>
                <a:schemeClr val="bg1">
                  <a:lumMod val="50000"/>
                </a:schemeClr>
              </a:solidFill>
              <a:latin typeface="+mj-lt"/>
            </a:endParaRPr>
          </a:p>
        </p:txBody>
      </p:sp>
      <p:sp>
        <p:nvSpPr>
          <p:cNvPr id="16" name="Rectangle 19">
            <a:extLst>
              <a:ext uri="{FF2B5EF4-FFF2-40B4-BE49-F238E27FC236}">
                <a16:creationId xmlns:a16="http://schemas.microsoft.com/office/drawing/2014/main" id="{D1E9A34C-6087-42C3-B1A0-30ACB07B2DDF}"/>
              </a:ext>
            </a:extLst>
          </p:cNvPr>
          <p:cNvSpPr/>
          <p:nvPr/>
        </p:nvSpPr>
        <p:spPr>
          <a:xfrm>
            <a:off x="5182306" y="3842811"/>
            <a:ext cx="2944059" cy="383840"/>
          </a:xfrm>
          <a:prstGeom prst="rect">
            <a:avLst/>
          </a:prstGeom>
        </p:spPr>
        <p:txBody>
          <a:bodyPr wrap="square" lIns="37228" tIns="18614" rIns="37228" bIns="18614">
            <a:spAutoFit/>
          </a:bodyPr>
          <a:lstStyle/>
          <a:p>
            <a:pPr>
              <a:lnSpc>
                <a:spcPct val="150000"/>
              </a:lnSpc>
            </a:pPr>
            <a:r>
              <a:rPr lang="zh-CN" altLang="en-US" sz="7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750" dirty="0">
              <a:solidFill>
                <a:schemeClr val="bg1">
                  <a:lumMod val="50000"/>
                </a:schemeClr>
              </a:solidFill>
              <a:latin typeface="微软雅黑" pitchFamily="34" charset="-122"/>
              <a:ea typeface="微软雅黑" pitchFamily="34" charset="-122"/>
            </a:endParaRPr>
          </a:p>
        </p:txBody>
      </p:sp>
      <p:cxnSp>
        <p:nvCxnSpPr>
          <p:cNvPr id="17" name="直接连接符 16">
            <a:extLst>
              <a:ext uri="{FF2B5EF4-FFF2-40B4-BE49-F238E27FC236}">
                <a16:creationId xmlns:a16="http://schemas.microsoft.com/office/drawing/2014/main" id="{CFF7938F-41FB-470E-B3AB-750AB5BD21CE}"/>
              </a:ext>
            </a:extLst>
          </p:cNvPr>
          <p:cNvCxnSpPr/>
          <p:nvPr/>
        </p:nvCxnSpPr>
        <p:spPr>
          <a:xfrm>
            <a:off x="4932003" y="4292349"/>
            <a:ext cx="31943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189DC073-78ED-4A4D-84A9-30688DF7157D}"/>
              </a:ext>
            </a:extLst>
          </p:cNvPr>
          <p:cNvGrpSpPr/>
          <p:nvPr/>
        </p:nvGrpSpPr>
        <p:grpSpPr>
          <a:xfrm>
            <a:off x="1486256" y="1539519"/>
            <a:ext cx="2853642" cy="2793931"/>
            <a:chOff x="4040440" y="1856932"/>
            <a:chExt cx="4283736" cy="4194102"/>
          </a:xfrm>
        </p:grpSpPr>
        <p:sp>
          <p:nvSpPr>
            <p:cNvPr id="19" name="椭圆 18">
              <a:extLst>
                <a:ext uri="{FF2B5EF4-FFF2-40B4-BE49-F238E27FC236}">
                  <a16:creationId xmlns:a16="http://schemas.microsoft.com/office/drawing/2014/main" id="{68BC129A-F8E4-40AD-A0E8-9165FC8C84A9}"/>
                </a:ext>
              </a:extLst>
            </p:cNvPr>
            <p:cNvSpPr/>
            <p:nvPr/>
          </p:nvSpPr>
          <p:spPr>
            <a:xfrm>
              <a:off x="4664140" y="3005361"/>
              <a:ext cx="3045672" cy="3045673"/>
            </a:xfrm>
            <a:prstGeom prst="ellipse">
              <a:avLst/>
            </a:prstGeom>
            <a:noFill/>
            <a:ln w="762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b" anchorCtr="1"/>
            <a:lstStyle/>
            <a:p>
              <a:pPr algn="ctr">
                <a:defRPr/>
              </a:pPr>
              <a:r>
                <a:rPr lang="zh-CN" altLang="en-US" dirty="0">
                  <a:solidFill>
                    <a:schemeClr val="accent1"/>
                  </a:solidFill>
                  <a:latin typeface="微软雅黑" panose="020B0503020204020204" pitchFamily="34" charset="-122"/>
                  <a:ea typeface="微软雅黑" panose="020B0503020204020204" pitchFamily="34" charset="-122"/>
                </a:rPr>
                <a:t>文字内容</a:t>
              </a:r>
            </a:p>
          </p:txBody>
        </p:sp>
        <p:sp>
          <p:nvSpPr>
            <p:cNvPr id="20" name="任意多边形 10">
              <a:extLst>
                <a:ext uri="{FF2B5EF4-FFF2-40B4-BE49-F238E27FC236}">
                  <a16:creationId xmlns:a16="http://schemas.microsoft.com/office/drawing/2014/main" id="{EA3B0AE1-BB9F-4C71-ACE3-DFC466D19E88}"/>
                </a:ext>
              </a:extLst>
            </p:cNvPr>
            <p:cNvSpPr/>
            <p:nvPr/>
          </p:nvSpPr>
          <p:spPr>
            <a:xfrm>
              <a:off x="4044175" y="1856932"/>
              <a:ext cx="2016754" cy="2321134"/>
            </a:xfrm>
            <a:custGeom>
              <a:avLst/>
              <a:gdLst>
                <a:gd name="connsiteX0" fmla="*/ 1710175 w 1714090"/>
                <a:gd name="connsiteY0" fmla="*/ 0 h 1972478"/>
                <a:gd name="connsiteX1" fmla="*/ 1714090 w 1714090"/>
                <a:gd name="connsiteY1" fmla="*/ 1972478 h 1972478"/>
                <a:gd name="connsiteX2" fmla="*/ 0 w 1714090"/>
                <a:gd name="connsiteY2" fmla="*/ 982847 h 1972478"/>
              </a:gdLst>
              <a:ahLst/>
              <a:cxnLst>
                <a:cxn ang="0">
                  <a:pos x="connsiteX0" y="connsiteY0"/>
                </a:cxn>
                <a:cxn ang="0">
                  <a:pos x="connsiteX1" y="connsiteY1"/>
                </a:cxn>
                <a:cxn ang="0">
                  <a:pos x="connsiteX2" y="connsiteY2"/>
                </a:cxn>
              </a:cxnLst>
              <a:rect l="l" t="t" r="r" b="b"/>
              <a:pathLst>
                <a:path w="1714090" h="1972478">
                  <a:moveTo>
                    <a:pt x="1710175" y="0"/>
                  </a:moveTo>
                  <a:lnTo>
                    <a:pt x="1714090" y="1972478"/>
                  </a:lnTo>
                  <a:lnTo>
                    <a:pt x="0" y="9828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78029" anchor="ct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文字</a:t>
              </a:r>
            </a:p>
          </p:txBody>
        </p:sp>
        <p:sp>
          <p:nvSpPr>
            <p:cNvPr id="21" name="任意多边形 11">
              <a:extLst>
                <a:ext uri="{FF2B5EF4-FFF2-40B4-BE49-F238E27FC236}">
                  <a16:creationId xmlns:a16="http://schemas.microsoft.com/office/drawing/2014/main" id="{9703FA2F-4D0C-4D96-B658-795807A70F86}"/>
                </a:ext>
              </a:extLst>
            </p:cNvPr>
            <p:cNvSpPr/>
            <p:nvPr/>
          </p:nvSpPr>
          <p:spPr>
            <a:xfrm>
              <a:off x="6301820" y="3326548"/>
              <a:ext cx="2014887" cy="2319267"/>
            </a:xfrm>
            <a:custGeom>
              <a:avLst/>
              <a:gdLst>
                <a:gd name="connsiteX0" fmla="*/ 1710174 w 1714090"/>
                <a:gd name="connsiteY0" fmla="*/ 0 h 1972478"/>
                <a:gd name="connsiteX1" fmla="*/ 1714090 w 1714090"/>
                <a:gd name="connsiteY1" fmla="*/ 1972478 h 1972478"/>
                <a:gd name="connsiteX2" fmla="*/ 0 w 1714090"/>
                <a:gd name="connsiteY2" fmla="*/ 982848 h 1972478"/>
              </a:gdLst>
              <a:ahLst/>
              <a:cxnLst>
                <a:cxn ang="0">
                  <a:pos x="connsiteX0" y="connsiteY0"/>
                </a:cxn>
                <a:cxn ang="0">
                  <a:pos x="connsiteX1" y="connsiteY1"/>
                </a:cxn>
                <a:cxn ang="0">
                  <a:pos x="connsiteX2" y="connsiteY2"/>
                </a:cxn>
              </a:cxnLst>
              <a:rect l="l" t="t" r="r" b="b"/>
              <a:pathLst>
                <a:path w="1714090" h="1972478">
                  <a:moveTo>
                    <a:pt x="1710174" y="0"/>
                  </a:moveTo>
                  <a:lnTo>
                    <a:pt x="1714090" y="1972478"/>
                  </a:lnTo>
                  <a:lnTo>
                    <a:pt x="0" y="9828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43019" rIns="0" anchor="ct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文字</a:t>
              </a:r>
            </a:p>
          </p:txBody>
        </p:sp>
        <p:sp>
          <p:nvSpPr>
            <p:cNvPr id="22" name="任意多边形 12">
              <a:extLst>
                <a:ext uri="{FF2B5EF4-FFF2-40B4-BE49-F238E27FC236}">
                  <a16:creationId xmlns:a16="http://schemas.microsoft.com/office/drawing/2014/main" id="{FD60ABF1-10A3-42B3-B468-286956FDE514}"/>
                </a:ext>
              </a:extLst>
            </p:cNvPr>
            <p:cNvSpPr/>
            <p:nvPr/>
          </p:nvSpPr>
          <p:spPr>
            <a:xfrm>
              <a:off x="4040440" y="3326548"/>
              <a:ext cx="2016754" cy="2319267"/>
            </a:xfrm>
            <a:custGeom>
              <a:avLst/>
              <a:gdLst>
                <a:gd name="connsiteX0" fmla="*/ 3917 w 1714090"/>
                <a:gd name="connsiteY0" fmla="*/ 0 h 1972478"/>
                <a:gd name="connsiteX1" fmla="*/ 1714090 w 1714090"/>
                <a:gd name="connsiteY1" fmla="*/ 982848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7" y="0"/>
                  </a:moveTo>
                  <a:lnTo>
                    <a:pt x="1714090" y="982848"/>
                  </a:lnTo>
                  <a:lnTo>
                    <a:pt x="0" y="197247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243019" anchor="ct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文字</a:t>
              </a:r>
            </a:p>
          </p:txBody>
        </p:sp>
        <p:sp>
          <p:nvSpPr>
            <p:cNvPr id="23" name="任意多边形 13">
              <a:extLst>
                <a:ext uri="{FF2B5EF4-FFF2-40B4-BE49-F238E27FC236}">
                  <a16:creationId xmlns:a16="http://schemas.microsoft.com/office/drawing/2014/main" id="{2CFA2D64-BC84-4383-8718-B767B4B69D2F}"/>
                </a:ext>
              </a:extLst>
            </p:cNvPr>
            <p:cNvSpPr/>
            <p:nvPr/>
          </p:nvSpPr>
          <p:spPr>
            <a:xfrm>
              <a:off x="6309289" y="1856932"/>
              <a:ext cx="2014887" cy="2321134"/>
            </a:xfrm>
            <a:custGeom>
              <a:avLst/>
              <a:gdLst>
                <a:gd name="connsiteX0" fmla="*/ 3915 w 1714090"/>
                <a:gd name="connsiteY0" fmla="*/ 0 h 1972478"/>
                <a:gd name="connsiteX1" fmla="*/ 1714090 w 1714090"/>
                <a:gd name="connsiteY1" fmla="*/ 982847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5" y="0"/>
                  </a:moveTo>
                  <a:lnTo>
                    <a:pt x="1714090" y="982847"/>
                  </a:lnTo>
                  <a:lnTo>
                    <a:pt x="0" y="197247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Ins="351027" anchor="ct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文字</a:t>
              </a:r>
            </a:p>
          </p:txBody>
        </p:sp>
      </p:grpSp>
    </p:spTree>
    <p:extLst>
      <p:ext uri="{BB962C8B-B14F-4D97-AF65-F5344CB8AC3E}">
        <p14:creationId xmlns:p14="http://schemas.microsoft.com/office/powerpoint/2010/main" val="376264288"/>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250"/>
                                        <p:tgtEl>
                                          <p:spTgt spid="3"/>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p:tgtEl>
                                          <p:spTgt spid="4"/>
                                        </p:tgtEl>
                                        <p:attrNameLst>
                                          <p:attrName>ppt_y</p:attrName>
                                        </p:attrNameLst>
                                      </p:cBhvr>
                                      <p:tavLst>
                                        <p:tav tm="0">
                                          <p:val>
                                            <p:strVal val="#ppt_y+#ppt_h*1.125000"/>
                                          </p:val>
                                        </p:tav>
                                        <p:tav tm="100000">
                                          <p:val>
                                            <p:strVal val="#ppt_y"/>
                                          </p:val>
                                        </p:tav>
                                      </p:tavLst>
                                    </p:anim>
                                    <p:animEffect transition="in" filter="wipe(up)">
                                      <p:cBhvr>
                                        <p:cTn id="18" dur="25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p:tgtEl>
                                          <p:spTgt spid="10"/>
                                        </p:tgtEl>
                                        <p:attrNameLst>
                                          <p:attrName>ppt_y</p:attrName>
                                        </p:attrNameLst>
                                      </p:cBhvr>
                                      <p:tavLst>
                                        <p:tav tm="0">
                                          <p:val>
                                            <p:strVal val="#ppt_y+#ppt_h*1.125000"/>
                                          </p:val>
                                        </p:tav>
                                        <p:tav tm="100000">
                                          <p:val>
                                            <p:strVal val="#ppt_y"/>
                                          </p:val>
                                        </p:tav>
                                      </p:tavLst>
                                    </p:anim>
                                    <p:animEffect transition="in" filter="wipe(up)">
                                      <p:cBhvr>
                                        <p:cTn id="23" dur="250"/>
                                        <p:tgtEl>
                                          <p:spTgt spid="10"/>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250"/>
                                        <p:tgtEl>
                                          <p:spTgt spid="5"/>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p:tgtEl>
                                          <p:spTgt spid="6"/>
                                        </p:tgtEl>
                                        <p:attrNameLst>
                                          <p:attrName>ppt_y</p:attrName>
                                        </p:attrNameLst>
                                      </p:cBhvr>
                                      <p:tavLst>
                                        <p:tav tm="0">
                                          <p:val>
                                            <p:strVal val="#ppt_y+#ppt_h*1.125000"/>
                                          </p:val>
                                        </p:tav>
                                        <p:tav tm="100000">
                                          <p:val>
                                            <p:strVal val="#ppt_y"/>
                                          </p:val>
                                        </p:tav>
                                      </p:tavLst>
                                    </p:anim>
                                    <p:animEffect transition="in" filter="wipe(up)">
                                      <p:cBhvr>
                                        <p:cTn id="32" dur="250"/>
                                        <p:tgtEl>
                                          <p:spTgt spid="6"/>
                                        </p:tgtEl>
                                      </p:cBhvr>
                                    </p:animEffect>
                                  </p:childTnLst>
                                </p:cTn>
                              </p:par>
                            </p:childTnLst>
                          </p:cTn>
                        </p:par>
                        <p:par>
                          <p:cTn id="33" fill="hold">
                            <p:stCondLst>
                              <p:cond delay="2250"/>
                            </p:stCondLst>
                            <p:childTnLst>
                              <p:par>
                                <p:cTn id="34" presetID="1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250"/>
                                        <p:tgtEl>
                                          <p:spTgt spid="11"/>
                                        </p:tgtEl>
                                        <p:attrNameLst>
                                          <p:attrName>ppt_y</p:attrName>
                                        </p:attrNameLst>
                                      </p:cBhvr>
                                      <p:tavLst>
                                        <p:tav tm="0">
                                          <p:val>
                                            <p:strVal val="#ppt_y+#ppt_h*1.125000"/>
                                          </p:val>
                                        </p:tav>
                                        <p:tav tm="100000">
                                          <p:val>
                                            <p:strVal val="#ppt_y"/>
                                          </p:val>
                                        </p:tav>
                                      </p:tavLst>
                                    </p:anim>
                                    <p:animEffect transition="in" filter="wipe(up)">
                                      <p:cBhvr>
                                        <p:cTn id="37" dur="250"/>
                                        <p:tgtEl>
                                          <p:spTgt spid="11"/>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250"/>
                                        <p:tgtEl>
                                          <p:spTgt spid="7"/>
                                        </p:tgtEl>
                                      </p:cBhvr>
                                    </p:animEffect>
                                  </p:childTnLst>
                                </p:cTn>
                              </p:par>
                            </p:childTnLst>
                          </p:cTn>
                        </p:par>
                        <p:par>
                          <p:cTn id="42" fill="hold">
                            <p:stCondLst>
                              <p:cond delay="2750"/>
                            </p:stCondLst>
                            <p:childTnLst>
                              <p:par>
                                <p:cTn id="43" presetID="12" presetClass="entr" presetSubtype="4"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250"/>
                                        <p:tgtEl>
                                          <p:spTgt spid="8"/>
                                        </p:tgtEl>
                                        <p:attrNameLst>
                                          <p:attrName>ppt_y</p:attrName>
                                        </p:attrNameLst>
                                      </p:cBhvr>
                                      <p:tavLst>
                                        <p:tav tm="0">
                                          <p:val>
                                            <p:strVal val="#ppt_y+#ppt_h*1.125000"/>
                                          </p:val>
                                        </p:tav>
                                        <p:tav tm="100000">
                                          <p:val>
                                            <p:strVal val="#ppt_y"/>
                                          </p:val>
                                        </p:tav>
                                      </p:tavLst>
                                    </p:anim>
                                    <p:animEffect transition="in" filter="wipe(up)">
                                      <p:cBhvr>
                                        <p:cTn id="46" dur="250"/>
                                        <p:tgtEl>
                                          <p:spTgt spid="8"/>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50"/>
                                        <p:tgtEl>
                                          <p:spTgt spid="12"/>
                                        </p:tgtEl>
                                      </p:cBhvr>
                                    </p:animEffect>
                                    <p:anim calcmode="lin" valueType="num">
                                      <p:cBhvr>
                                        <p:cTn id="51" dur="250" fill="hold"/>
                                        <p:tgtEl>
                                          <p:spTgt spid="12"/>
                                        </p:tgtEl>
                                        <p:attrNameLst>
                                          <p:attrName>ppt_x</p:attrName>
                                        </p:attrNameLst>
                                      </p:cBhvr>
                                      <p:tavLst>
                                        <p:tav tm="0">
                                          <p:val>
                                            <p:strVal val="#ppt_x"/>
                                          </p:val>
                                        </p:tav>
                                        <p:tav tm="100000">
                                          <p:val>
                                            <p:strVal val="#ppt_x"/>
                                          </p:val>
                                        </p:tav>
                                      </p:tavLst>
                                    </p:anim>
                                    <p:anim calcmode="lin" valueType="num">
                                      <p:cBhvr>
                                        <p:cTn id="52" dur="25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50"/>
                                        <p:tgtEl>
                                          <p:spTgt spid="13"/>
                                        </p:tgtEl>
                                      </p:cBhvr>
                                    </p:animEffect>
                                    <p:anim calcmode="lin" valueType="num">
                                      <p:cBhvr>
                                        <p:cTn id="57" dur="250" fill="hold"/>
                                        <p:tgtEl>
                                          <p:spTgt spid="13"/>
                                        </p:tgtEl>
                                        <p:attrNameLst>
                                          <p:attrName>ppt_x</p:attrName>
                                        </p:attrNameLst>
                                      </p:cBhvr>
                                      <p:tavLst>
                                        <p:tav tm="0">
                                          <p:val>
                                            <p:strVal val="#ppt_x"/>
                                          </p:val>
                                        </p:tav>
                                        <p:tav tm="100000">
                                          <p:val>
                                            <p:strVal val="#ppt_x"/>
                                          </p:val>
                                        </p:tav>
                                      </p:tavLst>
                                    </p:anim>
                                    <p:anim calcmode="lin" valueType="num">
                                      <p:cBhvr>
                                        <p:cTn id="58" dur="250" fill="hold"/>
                                        <p:tgtEl>
                                          <p:spTgt spid="13"/>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p:tgtEl>
                                          <p:spTgt spid="14"/>
                                        </p:tgtEl>
                                        <p:attrNameLst>
                                          <p:attrName>ppt_y</p:attrName>
                                        </p:attrNameLst>
                                      </p:cBhvr>
                                      <p:tavLst>
                                        <p:tav tm="0">
                                          <p:val>
                                            <p:strVal val="#ppt_y+#ppt_h*1.125000"/>
                                          </p:val>
                                        </p:tav>
                                        <p:tav tm="100000">
                                          <p:val>
                                            <p:strVal val="#ppt_y"/>
                                          </p:val>
                                        </p:tav>
                                      </p:tavLst>
                                    </p:anim>
                                    <p:animEffect transition="in" filter="wipe(up)">
                                      <p:cBhvr>
                                        <p:cTn id="63" dur="250"/>
                                        <p:tgtEl>
                                          <p:spTgt spid="14"/>
                                        </p:tgtEl>
                                      </p:cBhvr>
                                    </p:animEffect>
                                  </p:childTnLst>
                                </p:cTn>
                              </p:par>
                            </p:childTnLst>
                          </p:cTn>
                        </p:par>
                        <p:par>
                          <p:cTn id="64" fill="hold">
                            <p:stCondLst>
                              <p:cond delay="3750"/>
                            </p:stCondLst>
                            <p:childTnLst>
                              <p:par>
                                <p:cTn id="65" presetID="14" presetClass="entr" presetSubtype="1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250"/>
                                        <p:tgtEl>
                                          <p:spTgt spid="15"/>
                                        </p:tgtEl>
                                      </p:cBhvr>
                                    </p:animEffect>
                                  </p:childTnLst>
                                </p:cTn>
                              </p:par>
                            </p:childTnLst>
                          </p:cTn>
                        </p:par>
                        <p:par>
                          <p:cTn id="68" fill="hold">
                            <p:stCondLst>
                              <p:cond delay="4000"/>
                            </p:stCondLst>
                            <p:childTnLst>
                              <p:par>
                                <p:cTn id="69" presetID="12" presetClass="entr" presetSubtype="4"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250"/>
                                        <p:tgtEl>
                                          <p:spTgt spid="16"/>
                                        </p:tgtEl>
                                        <p:attrNameLst>
                                          <p:attrName>ppt_y</p:attrName>
                                        </p:attrNameLst>
                                      </p:cBhvr>
                                      <p:tavLst>
                                        <p:tav tm="0">
                                          <p:val>
                                            <p:strVal val="#ppt_y+#ppt_h*1.125000"/>
                                          </p:val>
                                        </p:tav>
                                        <p:tav tm="100000">
                                          <p:val>
                                            <p:strVal val="#ppt_y"/>
                                          </p:val>
                                        </p:tav>
                                      </p:tavLst>
                                    </p:anim>
                                    <p:animEffect transition="in" filter="wipe(up)">
                                      <p:cBhvr>
                                        <p:cTn id="72" dur="250"/>
                                        <p:tgtEl>
                                          <p:spTgt spid="16"/>
                                        </p:tgtEl>
                                      </p:cBhvr>
                                    </p:animEffect>
                                  </p:childTnLst>
                                </p:cTn>
                              </p:par>
                            </p:childTnLst>
                          </p:cTn>
                        </p:par>
                        <p:par>
                          <p:cTn id="73" fill="hold">
                            <p:stCondLst>
                              <p:cond delay="4250"/>
                            </p:stCondLst>
                            <p:childTnLst>
                              <p:par>
                                <p:cTn id="74" presetID="12" presetClass="entr" presetSubtype="4"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250"/>
                                        <p:tgtEl>
                                          <p:spTgt spid="17"/>
                                        </p:tgtEl>
                                        <p:attrNameLst>
                                          <p:attrName>ppt_y</p:attrName>
                                        </p:attrNameLst>
                                      </p:cBhvr>
                                      <p:tavLst>
                                        <p:tav tm="0">
                                          <p:val>
                                            <p:strVal val="#ppt_y+#ppt_h*1.125000"/>
                                          </p:val>
                                        </p:tav>
                                        <p:tav tm="100000">
                                          <p:val>
                                            <p:strVal val="#ppt_y"/>
                                          </p:val>
                                        </p:tav>
                                      </p:tavLst>
                                    </p:anim>
                                    <p:animEffect transition="in" filter="wipe(up)">
                                      <p:cBhvr>
                                        <p:cTn id="7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2" grpId="0" animBg="1"/>
      <p:bldP spid="13"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 4"/>
          <p:cNvGrpSpPr/>
          <p:nvPr/>
        </p:nvGrpSpPr>
        <p:grpSpPr>
          <a:xfrm>
            <a:off x="859022" y="985443"/>
            <a:ext cx="7241548" cy="2955475"/>
            <a:chOff x="569157" y="1199776"/>
            <a:chExt cx="7243203" cy="2956150"/>
          </a:xfrm>
          <a:solidFill>
            <a:schemeClr val="accent1"/>
          </a:solidFill>
        </p:grpSpPr>
        <p:sp>
          <p:nvSpPr>
            <p:cNvPr id="153" name="Oval 152"/>
            <p:cNvSpPr/>
            <p:nvPr/>
          </p:nvSpPr>
          <p:spPr>
            <a:xfrm>
              <a:off x="569157" y="1635646"/>
              <a:ext cx="2592288" cy="2520280"/>
            </a:xfrm>
            <a:prstGeom prst="ellipse">
              <a:avLst/>
            </a:prstGeom>
            <a:grp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Oval 153"/>
            <p:cNvSpPr/>
            <p:nvPr/>
          </p:nvSpPr>
          <p:spPr>
            <a:xfrm>
              <a:off x="2953805" y="1491630"/>
              <a:ext cx="898115" cy="872480"/>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Oval 154"/>
            <p:cNvSpPr/>
            <p:nvPr/>
          </p:nvSpPr>
          <p:spPr>
            <a:xfrm>
              <a:off x="3161445" y="2283718"/>
              <a:ext cx="1410555" cy="1368152"/>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Oval 155"/>
            <p:cNvSpPr/>
            <p:nvPr/>
          </p:nvSpPr>
          <p:spPr>
            <a:xfrm>
              <a:off x="2953805" y="3507854"/>
              <a:ext cx="648072" cy="606944"/>
            </a:xfrm>
            <a:prstGeom prst="ellipse">
              <a:avLst/>
            </a:prstGeom>
            <a:solidFill>
              <a:schemeClr val="accent4"/>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Oval 156"/>
            <p:cNvSpPr/>
            <p:nvPr/>
          </p:nvSpPr>
          <p:spPr>
            <a:xfrm>
              <a:off x="4019122" y="1199776"/>
              <a:ext cx="1410555" cy="1368152"/>
            </a:xfrm>
            <a:prstGeom prst="ellipse">
              <a:avLst/>
            </a:prstGeom>
            <a:solidFill>
              <a:schemeClr val="accent5"/>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Oval 157"/>
            <p:cNvSpPr/>
            <p:nvPr/>
          </p:nvSpPr>
          <p:spPr>
            <a:xfrm>
              <a:off x="4572001" y="2643758"/>
              <a:ext cx="936104" cy="864096"/>
            </a:xfrm>
            <a:prstGeom prst="ellipse">
              <a:avLst/>
            </a:prstGeom>
            <a:solidFill>
              <a:schemeClr val="accent6"/>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Oval 158"/>
            <p:cNvSpPr/>
            <p:nvPr/>
          </p:nvSpPr>
          <p:spPr>
            <a:xfrm>
              <a:off x="5411199" y="1841631"/>
              <a:ext cx="1410555" cy="1368152"/>
            </a:xfrm>
            <a:prstGeom prst="ellipse">
              <a:avLst/>
            </a:prstGeom>
            <a:solidFill>
              <a:schemeClr val="accent1"/>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Oval 159"/>
            <p:cNvSpPr/>
            <p:nvPr/>
          </p:nvSpPr>
          <p:spPr>
            <a:xfrm>
              <a:off x="6444208" y="3062355"/>
              <a:ext cx="601954" cy="574409"/>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Oval 160"/>
            <p:cNvSpPr/>
            <p:nvPr/>
          </p:nvSpPr>
          <p:spPr>
            <a:xfrm>
              <a:off x="6821754" y="2139703"/>
              <a:ext cx="990606" cy="966710"/>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1707">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4" name="Grup 163"/>
          <p:cNvGrpSpPr/>
          <p:nvPr/>
        </p:nvGrpSpPr>
        <p:grpSpPr>
          <a:xfrm>
            <a:off x="1845132" y="1492654"/>
            <a:ext cx="6108818" cy="2261783"/>
            <a:chOff x="1555495" y="1707103"/>
            <a:chExt cx="6110211" cy="2262300"/>
          </a:xfrm>
        </p:grpSpPr>
        <p:sp>
          <p:nvSpPr>
            <p:cNvPr id="165" name="Metin kutusu 164"/>
            <p:cNvSpPr txBox="1"/>
            <p:nvPr/>
          </p:nvSpPr>
          <p:spPr>
            <a:xfrm>
              <a:off x="1555495" y="2701212"/>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Metin kutusu 165"/>
            <p:cNvSpPr txBox="1"/>
            <p:nvPr/>
          </p:nvSpPr>
          <p:spPr>
            <a:xfrm>
              <a:off x="3062154" y="1759917"/>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Metin kutusu 166"/>
            <p:cNvSpPr txBox="1"/>
            <p:nvPr/>
          </p:nvSpPr>
          <p:spPr>
            <a:xfrm>
              <a:off x="3524441" y="2816509"/>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Metin kutusu 167"/>
            <p:cNvSpPr txBox="1"/>
            <p:nvPr/>
          </p:nvSpPr>
          <p:spPr>
            <a:xfrm>
              <a:off x="2917493" y="3693159"/>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Metin kutusu 168"/>
            <p:cNvSpPr txBox="1"/>
            <p:nvPr/>
          </p:nvSpPr>
          <p:spPr>
            <a:xfrm>
              <a:off x="4360767" y="1707103"/>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Metin kutusu 169"/>
            <p:cNvSpPr txBox="1"/>
            <p:nvPr/>
          </p:nvSpPr>
          <p:spPr>
            <a:xfrm>
              <a:off x="4691481" y="2904035"/>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Metin kutusu 170"/>
            <p:cNvSpPr txBox="1"/>
            <p:nvPr/>
          </p:nvSpPr>
          <p:spPr>
            <a:xfrm>
              <a:off x="5788396" y="2382017"/>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Metin kutusu 171"/>
            <p:cNvSpPr txBox="1"/>
            <p:nvPr/>
          </p:nvSpPr>
          <p:spPr>
            <a:xfrm>
              <a:off x="6968040" y="2495068"/>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Metin kutusu 172"/>
            <p:cNvSpPr txBox="1"/>
            <p:nvPr/>
          </p:nvSpPr>
          <p:spPr>
            <a:xfrm>
              <a:off x="6416398" y="3226709"/>
              <a:ext cx="697666" cy="276244"/>
            </a:xfrm>
            <a:prstGeom prst="rect">
              <a:avLst/>
            </a:prstGeom>
            <a:noFill/>
          </p:spPr>
          <p:txBody>
            <a:bodyPr wrap="none" rtlCol="0">
              <a:spAutoFit/>
            </a:bodyPr>
            <a:lstStyle/>
            <a:p>
              <a:pPr algn="ctr">
                <a:lnSpc>
                  <a:spcPct val="120000"/>
                </a:lnSpc>
              </a:pPr>
              <a:r>
                <a:rPr lang="zh-CN" altLang="en-US"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7" name="Dikdörtgen 176"/>
          <p:cNvSpPr/>
          <p:nvPr/>
        </p:nvSpPr>
        <p:spPr>
          <a:xfrm>
            <a:off x="4308197" y="3783272"/>
            <a:ext cx="3792372" cy="315224"/>
          </a:xfrm>
          <a:prstGeom prst="rect">
            <a:avLst/>
          </a:prstGeom>
        </p:spPr>
        <p:txBody>
          <a:bodyPr wrap="square" lIns="0" tIns="0" rIns="0" bIns="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tr-TR"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3"/>
          <p:cNvSpPr txBox="1"/>
          <p:nvPr/>
        </p:nvSpPr>
        <p:spPr>
          <a:xfrm>
            <a:off x="220272" y="32642"/>
            <a:ext cx="2303856" cy="486331"/>
          </a:xfrm>
          <a:prstGeom prst="rect">
            <a:avLst/>
          </a:prstGeom>
          <a:noFill/>
        </p:spPr>
        <p:txBody>
          <a:bodyPr wrap="square" rtlCol="0">
            <a:spAutoFit/>
          </a:bodyPr>
          <a:lstStyle/>
          <a:p>
            <a:pPr>
              <a:lnSpc>
                <a:spcPct val="150000"/>
              </a:lnSpc>
            </a:pPr>
            <a:r>
              <a:rPr lang="en-US" altLang="zh-CN" sz="1707" dirty="0">
                <a:solidFill>
                  <a:schemeClr val="accent1"/>
                </a:solidFill>
                <a:latin typeface="Impact" panose="020B0806030902050204" pitchFamily="34" charset="0"/>
                <a:ea typeface="微软雅黑" panose="020B0503020204020204" pitchFamily="34" charset="-122"/>
                <a:cs typeface="+mn-ea"/>
                <a:sym typeface="+mn-lt"/>
              </a:rPr>
              <a:t>ADD THE TITLE WORDS</a:t>
            </a:r>
            <a:endParaRPr lang="en-GB" altLang="zh-CN" sz="1707" dirty="0">
              <a:solidFill>
                <a:schemeClr val="accent1"/>
              </a:solidFill>
              <a:latin typeface="Impact" panose="020B0806030902050204" pitchFamily="34" charset="0"/>
              <a:ea typeface="微软雅黑" panose="020B0503020204020204" pitchFamily="34" charset="-122"/>
              <a:cs typeface="+mn-ea"/>
              <a:sym typeface="+mn-lt"/>
            </a:endParaRPr>
          </a:p>
        </p:txBody>
      </p:sp>
    </p:spTree>
    <p:custDataLst>
      <p:tags r:id="rId1"/>
    </p:custDataLst>
    <p:extLst>
      <p:ext uri="{BB962C8B-B14F-4D97-AF65-F5344CB8AC3E}">
        <p14:creationId xmlns:p14="http://schemas.microsoft.com/office/powerpoint/2010/main" val="707725439"/>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4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64"/>
                                        </p:tgtEl>
                                        <p:attrNameLst>
                                          <p:attrName>style.visibility</p:attrName>
                                        </p:attrNameLst>
                                      </p:cBhvr>
                                      <p:to>
                                        <p:strVal val="visible"/>
                                      </p:to>
                                    </p:set>
                                    <p:anim calcmode="lin" valueType="num">
                                      <p:cBhvr>
                                        <p:cTn id="12" dur="500" fill="hold"/>
                                        <p:tgtEl>
                                          <p:spTgt spid="164"/>
                                        </p:tgtEl>
                                        <p:attrNameLst>
                                          <p:attrName>ppt_w</p:attrName>
                                        </p:attrNameLst>
                                      </p:cBhvr>
                                      <p:tavLst>
                                        <p:tav tm="0">
                                          <p:val>
                                            <p:fltVal val="0"/>
                                          </p:val>
                                        </p:tav>
                                        <p:tav tm="100000">
                                          <p:val>
                                            <p:strVal val="#ppt_w"/>
                                          </p:val>
                                        </p:tav>
                                      </p:tavLst>
                                    </p:anim>
                                    <p:anim calcmode="lin" valueType="num">
                                      <p:cBhvr>
                                        <p:cTn id="13" dur="500" fill="hold"/>
                                        <p:tgtEl>
                                          <p:spTgt spid="164"/>
                                        </p:tgtEl>
                                        <p:attrNameLst>
                                          <p:attrName>ppt_h</p:attrName>
                                        </p:attrNameLst>
                                      </p:cBhvr>
                                      <p:tavLst>
                                        <p:tav tm="0">
                                          <p:val>
                                            <p:fltVal val="0"/>
                                          </p:val>
                                        </p:tav>
                                        <p:tav tm="100000">
                                          <p:val>
                                            <p:strVal val="#ppt_h"/>
                                          </p:val>
                                        </p:tav>
                                      </p:tavLst>
                                    </p:anim>
                                    <p:animEffect transition="in" filter="fade">
                                      <p:cBhvr>
                                        <p:cTn id="14" dur="500"/>
                                        <p:tgtEl>
                                          <p:spTgt spid="164"/>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77"/>
                                        </p:tgtEl>
                                        <p:attrNameLst>
                                          <p:attrName>style.visibility</p:attrName>
                                        </p:attrNameLst>
                                      </p:cBhvr>
                                      <p:to>
                                        <p:strVal val="visible"/>
                                      </p:to>
                                    </p:set>
                                    <p:anim calcmode="lin" valueType="num">
                                      <p:cBhvr>
                                        <p:cTn id="19" dur="1000" fill="hold"/>
                                        <p:tgtEl>
                                          <p:spTgt spid="177"/>
                                        </p:tgtEl>
                                        <p:attrNameLst>
                                          <p:attrName>ppt_w</p:attrName>
                                        </p:attrNameLst>
                                      </p:cBhvr>
                                      <p:tavLst>
                                        <p:tav tm="0">
                                          <p:val>
                                            <p:fltVal val="0"/>
                                          </p:val>
                                        </p:tav>
                                        <p:tav tm="100000">
                                          <p:val>
                                            <p:strVal val="#ppt_w"/>
                                          </p:val>
                                        </p:tav>
                                      </p:tavLst>
                                    </p:anim>
                                    <p:anim calcmode="lin" valueType="num">
                                      <p:cBhvr>
                                        <p:cTn id="20" dur="1000" fill="hold"/>
                                        <p:tgtEl>
                                          <p:spTgt spid="177"/>
                                        </p:tgtEl>
                                        <p:attrNameLst>
                                          <p:attrName>ppt_h</p:attrName>
                                        </p:attrNameLst>
                                      </p:cBhvr>
                                      <p:tavLst>
                                        <p:tav tm="0">
                                          <p:val>
                                            <p:fltVal val="0"/>
                                          </p:val>
                                        </p:tav>
                                        <p:tav tm="100000">
                                          <p:val>
                                            <p:strVal val="#ppt_h"/>
                                          </p:val>
                                        </p:tav>
                                      </p:tavLst>
                                    </p:anim>
                                    <p:anim calcmode="lin" valueType="num">
                                      <p:cBhvr>
                                        <p:cTn id="21" dur="1000" fill="hold"/>
                                        <p:tgtEl>
                                          <p:spTgt spid="177"/>
                                        </p:tgtEl>
                                        <p:attrNameLst>
                                          <p:attrName>style.rotation</p:attrName>
                                        </p:attrNameLst>
                                      </p:cBhvr>
                                      <p:tavLst>
                                        <p:tav tm="0">
                                          <p:val>
                                            <p:fltVal val="90"/>
                                          </p:val>
                                        </p:tav>
                                        <p:tav tm="100000">
                                          <p:val>
                                            <p:fltVal val="0"/>
                                          </p:val>
                                        </p:tav>
                                      </p:tavLst>
                                    </p:anim>
                                    <p:animEffect transition="in" filter="fade">
                                      <p:cBhvr>
                                        <p:cTn id="22"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32031" y="3938251"/>
            <a:ext cx="1310842" cy="867231"/>
          </a:xfrm>
          <a:prstGeom prst="rect">
            <a:avLst/>
          </a:prstGeom>
          <a:solidFill>
            <a:schemeClr val="accent3"/>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0" name="矩形 2"/>
          <p:cNvSpPr/>
          <p:nvPr/>
        </p:nvSpPr>
        <p:spPr>
          <a:xfrm>
            <a:off x="2362696" y="3724279"/>
            <a:ext cx="770553" cy="432198"/>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2"/>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03</a:t>
            </a:r>
            <a:endParaRPr lang="zh-CN" altLang="en-US" kern="0" dirty="0">
              <a:solidFill>
                <a:sysClr val="window" lastClr="FFFFFF"/>
              </a:solidFill>
              <a:latin typeface="微软雅黑" pitchFamily="34" charset="-122"/>
              <a:ea typeface="微软雅黑" pitchFamily="34" charset="-122"/>
            </a:endParaRPr>
          </a:p>
        </p:txBody>
      </p:sp>
      <p:sp>
        <p:nvSpPr>
          <p:cNvPr id="11" name="矩形 10"/>
          <p:cNvSpPr/>
          <p:nvPr/>
        </p:nvSpPr>
        <p:spPr>
          <a:xfrm>
            <a:off x="5924520" y="2654410"/>
            <a:ext cx="1397075" cy="867231"/>
          </a:xfrm>
          <a:prstGeom prst="rect">
            <a:avLst/>
          </a:prstGeom>
          <a:solidFill>
            <a:schemeClr val="accent4"/>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2" name="矩形 2"/>
          <p:cNvSpPr/>
          <p:nvPr/>
        </p:nvSpPr>
        <p:spPr>
          <a:xfrm>
            <a:off x="6840001" y="2437605"/>
            <a:ext cx="771969" cy="433615"/>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3"/>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02</a:t>
            </a:r>
            <a:endParaRPr lang="zh-CN" altLang="en-US" kern="0" dirty="0">
              <a:solidFill>
                <a:sysClr val="window" lastClr="FFFFFF"/>
              </a:solidFill>
              <a:latin typeface="微软雅黑" pitchFamily="34" charset="-122"/>
              <a:ea typeface="微软雅黑" pitchFamily="34" charset="-122"/>
            </a:endParaRPr>
          </a:p>
        </p:txBody>
      </p:sp>
      <p:sp>
        <p:nvSpPr>
          <p:cNvPr id="13" name="矩形 12"/>
          <p:cNvSpPr/>
          <p:nvPr/>
        </p:nvSpPr>
        <p:spPr>
          <a:xfrm>
            <a:off x="1532031" y="1370568"/>
            <a:ext cx="1310842" cy="867231"/>
          </a:xfrm>
          <a:prstGeom prst="rect">
            <a:avLst/>
          </a:prstGeom>
          <a:solidFill>
            <a:schemeClr val="accent1"/>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4" name="矩形 2"/>
          <p:cNvSpPr/>
          <p:nvPr/>
        </p:nvSpPr>
        <p:spPr>
          <a:xfrm>
            <a:off x="2362696" y="1156597"/>
            <a:ext cx="770553" cy="433615"/>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2"/>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01</a:t>
            </a:r>
            <a:endParaRPr lang="zh-CN" altLang="en-US" kern="0" dirty="0">
              <a:solidFill>
                <a:sysClr val="window" lastClr="FFFFFF"/>
              </a:solidFill>
              <a:latin typeface="微软雅黑" pitchFamily="34" charset="-122"/>
              <a:ea typeface="微软雅黑" pitchFamily="34" charset="-122"/>
            </a:endParaRPr>
          </a:p>
        </p:txBody>
      </p:sp>
      <p:sp>
        <p:nvSpPr>
          <p:cNvPr id="15" name="TextBox 24"/>
          <p:cNvSpPr txBox="1">
            <a:spLocks noChangeArrowheads="1"/>
          </p:cNvSpPr>
          <p:nvPr/>
        </p:nvSpPr>
        <p:spPr bwMode="auto">
          <a:xfrm>
            <a:off x="2990567" y="1518896"/>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24"/>
          <p:cNvSpPr txBox="1">
            <a:spLocks noChangeArrowheads="1"/>
          </p:cNvSpPr>
          <p:nvPr/>
        </p:nvSpPr>
        <p:spPr bwMode="auto">
          <a:xfrm>
            <a:off x="2990567" y="2783231"/>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algn="r"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24"/>
          <p:cNvSpPr txBox="1">
            <a:spLocks noChangeArrowheads="1"/>
          </p:cNvSpPr>
          <p:nvPr/>
        </p:nvSpPr>
        <p:spPr bwMode="auto">
          <a:xfrm>
            <a:off x="2990567" y="4111984"/>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6581577"/>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left)">
                                      <p:cBhvr>
                                        <p:cTn id="12" dur="500"/>
                                        <p:tgtEl>
                                          <p:spTgt spid="1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left)">
                                      <p:cBhvr>
                                        <p:cTn id="25" dur="500"/>
                                        <p:tgtEl>
                                          <p:spTgt spid="12"/>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ppt_x</p:attrName>
                                        </p:attrNameLst>
                                      </p:cBhvr>
                                      <p:tavLst>
                                        <p:tav tm="0">
                                          <p:val>
                                            <p:strVal val="#ppt_x-#ppt_w*1.125000"/>
                                          </p:val>
                                        </p:tav>
                                        <p:tav tm="100000">
                                          <p:val>
                                            <p:strVal val="#ppt_x"/>
                                          </p:val>
                                        </p:tav>
                                      </p:tavLst>
                                    </p:anim>
                                    <p:animEffect transition="in" filter="wipe(right)">
                                      <p:cBhvr>
                                        <p:cTn id="34" dur="500"/>
                                        <p:tgtEl>
                                          <p:spTgt spid="9"/>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ppt_x</p:attrName>
                                        </p:attrNameLst>
                                      </p:cBhvr>
                                      <p:tavLst>
                                        <p:tav tm="0">
                                          <p:val>
                                            <p:strVal val="#ppt_x+#ppt_w*1.125000"/>
                                          </p:val>
                                        </p:tav>
                                        <p:tav tm="100000">
                                          <p:val>
                                            <p:strVal val="#ppt_x"/>
                                          </p:val>
                                        </p:tav>
                                      </p:tavLst>
                                    </p:anim>
                                    <p:animEffect transition="in" filter="wipe(left)">
                                      <p:cBhvr>
                                        <p:cTn id="38" dur="500"/>
                                        <p:tgtEl>
                                          <p:spTgt spid="1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DA999ED-F94B-43D0-AC3E-D6435F392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3" name="图片 2">
            <a:extLst>
              <a:ext uri="{FF2B5EF4-FFF2-40B4-BE49-F238E27FC236}">
                <a16:creationId xmlns:a16="http://schemas.microsoft.com/office/drawing/2014/main" id="{3012DF99-C5BF-4FD1-8340-8CE11A89A0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 y="2523"/>
            <a:ext cx="9137857" cy="5140045"/>
          </a:xfrm>
          <a:prstGeom prst="rect">
            <a:avLst/>
          </a:prstGeom>
        </p:spPr>
      </p:pic>
      <p:pic>
        <p:nvPicPr>
          <p:cNvPr id="5" name="图片 4">
            <a:extLst>
              <a:ext uri="{FF2B5EF4-FFF2-40B4-BE49-F238E27FC236}">
                <a16:creationId xmlns:a16="http://schemas.microsoft.com/office/drawing/2014/main" id="{AC45F9DD-A41B-4CF8-951D-890A693B3905}"/>
              </a:ext>
            </a:extLst>
          </p:cNvPr>
          <p:cNvPicPr>
            <a:picLocks noChangeAspect="1"/>
          </p:cNvPicPr>
          <p:nvPr/>
        </p:nvPicPr>
        <p:blipFill rotWithShape="1">
          <a:blip r:embed="rId4">
            <a:extLst>
              <a:ext uri="{28A0092B-C50C-407E-A947-70E740481C1C}">
                <a14:useLocalDpi xmlns:a14="http://schemas.microsoft.com/office/drawing/2010/main" val="0"/>
              </a:ext>
            </a:extLst>
          </a:blip>
          <a:srcRect l="66618" t="25238" r="13249" b="26691"/>
          <a:stretch/>
        </p:blipFill>
        <p:spPr>
          <a:xfrm>
            <a:off x="6701882" y="1639936"/>
            <a:ext cx="1839531" cy="2470589"/>
          </a:xfrm>
          <a:prstGeom prst="rect">
            <a:avLst/>
          </a:prstGeom>
        </p:spPr>
      </p:pic>
      <p:pic>
        <p:nvPicPr>
          <p:cNvPr id="6" name="图片 5">
            <a:extLst>
              <a:ext uri="{FF2B5EF4-FFF2-40B4-BE49-F238E27FC236}">
                <a16:creationId xmlns:a16="http://schemas.microsoft.com/office/drawing/2014/main" id="{ACFCEB75-2867-4BA9-845E-AE8EA1060371}"/>
              </a:ext>
            </a:extLst>
          </p:cNvPr>
          <p:cNvPicPr>
            <a:picLocks noChangeAspect="1"/>
          </p:cNvPicPr>
          <p:nvPr/>
        </p:nvPicPr>
        <p:blipFill rotWithShape="1">
          <a:blip r:embed="rId4">
            <a:extLst>
              <a:ext uri="{28A0092B-C50C-407E-A947-70E740481C1C}">
                <a14:useLocalDpi xmlns:a14="http://schemas.microsoft.com/office/drawing/2010/main" val="0"/>
              </a:ext>
            </a:extLst>
          </a:blip>
          <a:srcRect r="57010"/>
          <a:stretch/>
        </p:blipFill>
        <p:spPr>
          <a:xfrm>
            <a:off x="3074" y="794"/>
            <a:ext cx="3927889" cy="5139402"/>
          </a:xfrm>
          <a:prstGeom prst="rect">
            <a:avLst/>
          </a:prstGeom>
        </p:spPr>
      </p:pic>
      <p:grpSp>
        <p:nvGrpSpPr>
          <p:cNvPr id="2" name="组合 1">
            <a:extLst>
              <a:ext uri="{FF2B5EF4-FFF2-40B4-BE49-F238E27FC236}">
                <a16:creationId xmlns:a16="http://schemas.microsoft.com/office/drawing/2014/main" id="{20FE8E5E-CDF0-4B27-9277-421531FEF635}"/>
              </a:ext>
            </a:extLst>
          </p:cNvPr>
          <p:cNvGrpSpPr/>
          <p:nvPr/>
        </p:nvGrpSpPr>
        <p:grpSpPr>
          <a:xfrm>
            <a:off x="4572002" y="1684540"/>
            <a:ext cx="2249202" cy="2309381"/>
            <a:chOff x="4572002" y="1684540"/>
            <a:chExt cx="2249202" cy="2309381"/>
          </a:xfrm>
        </p:grpSpPr>
        <p:sp>
          <p:nvSpPr>
            <p:cNvPr id="8" name="文本框 7">
              <a:extLst>
                <a:ext uri="{FF2B5EF4-FFF2-40B4-BE49-F238E27FC236}">
                  <a16:creationId xmlns:a16="http://schemas.microsoft.com/office/drawing/2014/main" id="{B72F19DD-DA7D-4B61-9ED4-71325284667A}"/>
                </a:ext>
              </a:extLst>
            </p:cNvPr>
            <p:cNvSpPr txBox="1"/>
            <p:nvPr/>
          </p:nvSpPr>
          <p:spPr>
            <a:xfrm>
              <a:off x="4572002" y="1684540"/>
              <a:ext cx="963680" cy="1423426"/>
            </a:xfrm>
            <a:prstGeom prst="rect">
              <a:avLst/>
            </a:prstGeom>
            <a:noFill/>
          </p:spPr>
          <p:txBody>
            <a:bodyPr wrap="square" lIns="68538" tIns="34270" rIns="68538" bIns="34270" rtlCol="0">
              <a:spAutoFit/>
            </a:bodyPr>
            <a:lstStyle/>
            <a:p>
              <a:r>
                <a:rPr lang="zh-CN" altLang="en-US" sz="8800" dirty="0">
                  <a:solidFill>
                    <a:srgbClr val="884D2D"/>
                  </a:solidFill>
                  <a:latin typeface="华文行楷" panose="02010800040101010101" pitchFamily="2" charset="-122"/>
                  <a:ea typeface="华文行楷" panose="02010800040101010101" pitchFamily="2" charset="-122"/>
                </a:rPr>
                <a:t>再</a:t>
              </a:r>
            </a:p>
          </p:txBody>
        </p:sp>
        <p:sp>
          <p:nvSpPr>
            <p:cNvPr id="9" name="文本框 8">
              <a:extLst>
                <a:ext uri="{FF2B5EF4-FFF2-40B4-BE49-F238E27FC236}">
                  <a16:creationId xmlns:a16="http://schemas.microsoft.com/office/drawing/2014/main" id="{498FD69F-0F79-4524-A0E4-D2013C690FAF}"/>
                </a:ext>
              </a:extLst>
            </p:cNvPr>
            <p:cNvSpPr txBox="1"/>
            <p:nvPr/>
          </p:nvSpPr>
          <p:spPr>
            <a:xfrm>
              <a:off x="5535682" y="2570495"/>
              <a:ext cx="963680" cy="1423426"/>
            </a:xfrm>
            <a:prstGeom prst="rect">
              <a:avLst/>
            </a:prstGeom>
            <a:noFill/>
          </p:spPr>
          <p:txBody>
            <a:bodyPr wrap="square" lIns="68538" tIns="34270" rIns="68538" bIns="34270" rtlCol="0">
              <a:spAutoFit/>
            </a:bodyPr>
            <a:lstStyle/>
            <a:p>
              <a:r>
                <a:rPr lang="zh-CN" altLang="en-US" sz="8800" dirty="0">
                  <a:solidFill>
                    <a:srgbClr val="884D2D"/>
                  </a:solidFill>
                  <a:latin typeface="华文行楷" panose="02010800040101010101" pitchFamily="2" charset="-122"/>
                  <a:ea typeface="华文行楷" panose="02010800040101010101" pitchFamily="2" charset="-122"/>
                </a:rPr>
                <a:t>见</a:t>
              </a:r>
            </a:p>
          </p:txBody>
        </p:sp>
        <p:pic>
          <p:nvPicPr>
            <p:cNvPr id="10" name="图片 9">
              <a:extLst>
                <a:ext uri="{FF2B5EF4-FFF2-40B4-BE49-F238E27FC236}">
                  <a16:creationId xmlns:a16="http://schemas.microsoft.com/office/drawing/2014/main" id="{4A5242D2-3B32-4F2F-9219-EE5C11DE21EA}"/>
                </a:ext>
              </a:extLst>
            </p:cNvPr>
            <p:cNvPicPr>
              <a:picLocks noChangeAspect="1"/>
            </p:cNvPicPr>
            <p:nvPr/>
          </p:nvPicPr>
          <p:blipFill rotWithShape="1">
            <a:blip r:embed="rId4">
              <a:extLst>
                <a:ext uri="{28A0092B-C50C-407E-A947-70E740481C1C}">
                  <a14:useLocalDpi xmlns:a14="http://schemas.microsoft.com/office/drawing/2010/main" val="0"/>
                </a:ext>
              </a:extLst>
            </a:blip>
            <a:srcRect l="53436" t="35174" r="32895" b="52459"/>
            <a:stretch/>
          </p:blipFill>
          <p:spPr>
            <a:xfrm>
              <a:off x="5572267" y="1934875"/>
              <a:ext cx="1248937" cy="635620"/>
            </a:xfrm>
            <a:prstGeom prst="rect">
              <a:avLst/>
            </a:prstGeom>
          </p:spPr>
        </p:pic>
      </p:grpSp>
    </p:spTree>
    <p:extLst>
      <p:ext uri="{BB962C8B-B14F-4D97-AF65-F5344CB8AC3E}">
        <p14:creationId xmlns:p14="http://schemas.microsoft.com/office/powerpoint/2010/main" val="327209190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52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ppt_x</p:attrName>
                                        </p:attrNameLst>
                                      </p:cBhvr>
                                      <p:tavLst>
                                        <p:tav tm="0">
                                          <p:val>
                                            <p:fltVal val="0.5"/>
                                          </p:val>
                                        </p:tav>
                                        <p:tav tm="100000">
                                          <p:val>
                                            <p:strVal val="#ppt_x"/>
                                          </p:val>
                                        </p:tav>
                                      </p:tavLst>
                                    </p:anim>
                                    <p:anim calcmode="lin" valueType="num">
                                      <p:cBhvr>
                                        <p:cTn id="23"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TİMİNG" val="|1.6|1.6|1.7|1.7|1.3|1.2"/>
</p:tagLst>
</file>

<file path=ppt/theme/theme1.xml><?xml version="1.0" encoding="utf-8"?>
<a:theme xmlns:a="http://schemas.openxmlformats.org/drawingml/2006/main" name="Office 主题​​">
  <a:themeElements>
    <a:clrScheme name="自定义 1947">
      <a:dk1>
        <a:sysClr val="windowText" lastClr="000000"/>
      </a:dk1>
      <a:lt1>
        <a:sysClr val="window" lastClr="FFFFFF"/>
      </a:lt1>
      <a:dk2>
        <a:srgbClr val="1F497D"/>
      </a:dk2>
      <a:lt2>
        <a:srgbClr val="EEECE1"/>
      </a:lt2>
      <a:accent1>
        <a:srgbClr val="8B272D"/>
      </a:accent1>
      <a:accent2>
        <a:srgbClr val="884F30"/>
      </a:accent2>
      <a:accent3>
        <a:srgbClr val="8B272D"/>
      </a:accent3>
      <a:accent4>
        <a:srgbClr val="884F30"/>
      </a:accent4>
      <a:accent5>
        <a:srgbClr val="8B272D"/>
      </a:accent5>
      <a:accent6>
        <a:srgbClr val="884F30"/>
      </a:accent6>
      <a:hlink>
        <a:srgbClr val="0000FF"/>
      </a:hlink>
      <a:folHlink>
        <a:srgbClr val="80008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344</TotalTime>
  <Words>2037</Words>
  <Application>Microsoft Office PowerPoint</Application>
  <PresentationFormat>自定义</PresentationFormat>
  <Paragraphs>235</Paragraphs>
  <Slides>24</Slides>
  <Notes>17</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Gill Sans</vt:lpstr>
      <vt:lpstr>Hiragino Sans GB W3</vt:lpstr>
      <vt:lpstr>League Gothic Regular</vt:lpstr>
      <vt:lpstr>等线</vt:lpstr>
      <vt:lpstr>等线 Light</vt:lpstr>
      <vt:lpstr>方正兰亭细黑_GBK</vt:lpstr>
      <vt:lpstr>方正姚体</vt:lpstr>
      <vt:lpstr>华文行楷</vt:lpstr>
      <vt:lpstr>宋体</vt:lpstr>
      <vt:lpstr>微软雅黑</vt:lpstr>
      <vt:lpstr>微软雅黑 Light</vt:lpstr>
      <vt:lpstr>Arial</vt:lpstr>
      <vt:lpstr>Calibri</vt:lpstr>
      <vt:lpstr>Calibri Light</vt:lpstr>
      <vt:lpstr>FontAwesome</vt:lpstr>
      <vt:lpstr>Impact</vt:lpstr>
      <vt:lpstr>Lato Light</vt:lpstr>
      <vt:lpstr>Lato Regular</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101</cp:revision>
  <dcterms:created xsi:type="dcterms:W3CDTF">2017-07-16T05:46:39Z</dcterms:created>
  <dcterms:modified xsi:type="dcterms:W3CDTF">2017-12-09T03:22:33Z</dcterms:modified>
</cp:coreProperties>
</file>