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60" r:id="rId3"/>
    <p:sldId id="258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296" r:id="rId40"/>
    <p:sldId id="299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>
          <p15:clr>
            <a:srgbClr val="A4A3A4"/>
          </p15:clr>
        </p15:guide>
        <p15:guide id="2" pos="2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1706"/>
        <p:guide pos="24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99D0-ADD1-4845-AA08-3E267B8485C1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7F5D-4814-4A6E-BC59-7E828A123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03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95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11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844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114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73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085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1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952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382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83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55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544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906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166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953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7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4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04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67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208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703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959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262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516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847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38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0537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87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4804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313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411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1301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634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7234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5791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37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0650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9045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4083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81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753771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8F2A-BAA2-49FA-8BD1-A987B1CACB97}" type="datetimeFigureOut">
              <a:rPr lang="zh-CN" altLang="en-US" smtClean="0"/>
              <a:t>2019/7/13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73451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7587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21723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629167" y="0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526447" y="1432223"/>
            <a:ext cx="1395643" cy="1395643"/>
            <a:chOff x="1677608" y="2996952"/>
            <a:chExt cx="1395643" cy="1395643"/>
          </a:xfrm>
        </p:grpSpPr>
        <p:sp>
          <p:nvSpPr>
            <p:cNvPr id="1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 flipH="1">
            <a:off x="4070898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773952" y="1457293"/>
            <a:ext cx="1395643" cy="1395643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 flipH="1">
            <a:off x="5291753" y="1745323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Impact MT Std" pitchFamily="34" charset="0"/>
              </a:rPr>
              <a:t>0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998088" y="1457293"/>
            <a:ext cx="1395643" cy="1395643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 flipH="1">
            <a:off x="6487688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22224" y="1457293"/>
            <a:ext cx="1395643" cy="1395643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 flipH="1">
            <a:off x="7698789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</a:rPr>
              <a:t>X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25" name="TextBox 7"/>
          <p:cNvSpPr>
            <a:spLocks noChangeArrowheads="1"/>
          </p:cNvSpPr>
          <p:nvPr/>
        </p:nvSpPr>
        <p:spPr bwMode="auto">
          <a:xfrm>
            <a:off x="3001243" y="3359894"/>
            <a:ext cx="620636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旅游企业策划案</a:t>
            </a:r>
            <a:r>
              <a:rPr lang="en-US" altLang="zh-CN" sz="44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3649315" y="4046875"/>
            <a:ext cx="487319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圆角矩形 50"/>
          <p:cNvSpPr/>
          <p:nvPr/>
        </p:nvSpPr>
        <p:spPr>
          <a:xfrm>
            <a:off x="4383069" y="4725144"/>
            <a:ext cx="3456382" cy="3731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25379" y="4604641"/>
            <a:ext cx="624559" cy="624559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任意多边形 53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7" name="矩形 41"/>
          <p:cNvSpPr/>
          <p:nvPr/>
        </p:nvSpPr>
        <p:spPr>
          <a:xfrm>
            <a:off x="0" y="5949280"/>
            <a:ext cx="12195175" cy="936104"/>
          </a:xfrm>
          <a:custGeom>
            <a:avLst/>
            <a:gdLst>
              <a:gd name="connsiteX0" fmla="*/ 0 w 12195175"/>
              <a:gd name="connsiteY0" fmla="*/ 0 h 2204864"/>
              <a:gd name="connsiteX1" fmla="*/ 12195175 w 12195175"/>
              <a:gd name="connsiteY1" fmla="*/ 0 h 2204864"/>
              <a:gd name="connsiteX2" fmla="*/ 12195175 w 12195175"/>
              <a:gd name="connsiteY2" fmla="*/ 2204864 h 2204864"/>
              <a:gd name="connsiteX3" fmla="*/ 0 w 12195175"/>
              <a:gd name="connsiteY3" fmla="*/ 2204864 h 2204864"/>
              <a:gd name="connsiteX4" fmla="*/ 0 w 12195175"/>
              <a:gd name="connsiteY4" fmla="*/ 0 h 2204864"/>
              <a:gd name="connsiteX0-1" fmla="*/ 0 w 12195175"/>
              <a:gd name="connsiteY0-2" fmla="*/ 4018 h 2208882"/>
              <a:gd name="connsiteX1-3" fmla="*/ 5976651 w 12195175"/>
              <a:gd name="connsiteY1-4" fmla="*/ 0 h 2208882"/>
              <a:gd name="connsiteX2-5" fmla="*/ 12195175 w 12195175"/>
              <a:gd name="connsiteY2-6" fmla="*/ 4018 h 2208882"/>
              <a:gd name="connsiteX3-7" fmla="*/ 12195175 w 12195175"/>
              <a:gd name="connsiteY3-8" fmla="*/ 2208882 h 2208882"/>
              <a:gd name="connsiteX4-9" fmla="*/ 0 w 12195175"/>
              <a:gd name="connsiteY4-10" fmla="*/ 2208882 h 2208882"/>
              <a:gd name="connsiteX5" fmla="*/ 0 w 12195175"/>
              <a:gd name="connsiteY5" fmla="*/ 4018 h 2208882"/>
              <a:gd name="connsiteX0-11" fmla="*/ 0 w 12195175"/>
              <a:gd name="connsiteY0-12" fmla="*/ 6772 h 2211636"/>
              <a:gd name="connsiteX1-13" fmla="*/ 5976651 w 12195175"/>
              <a:gd name="connsiteY1-14" fmla="*/ 2754 h 2211636"/>
              <a:gd name="connsiteX2-15" fmla="*/ 6221776 w 12195175"/>
              <a:gd name="connsiteY2-16" fmla="*/ 0 h 2211636"/>
              <a:gd name="connsiteX3-17" fmla="*/ 12195175 w 12195175"/>
              <a:gd name="connsiteY3-18" fmla="*/ 6772 h 2211636"/>
              <a:gd name="connsiteX4-19" fmla="*/ 12195175 w 12195175"/>
              <a:gd name="connsiteY4-20" fmla="*/ 2211636 h 2211636"/>
              <a:gd name="connsiteX5-21" fmla="*/ 0 w 12195175"/>
              <a:gd name="connsiteY5-22" fmla="*/ 2211636 h 2211636"/>
              <a:gd name="connsiteX6" fmla="*/ 0 w 12195175"/>
              <a:gd name="connsiteY6" fmla="*/ 6772 h 2211636"/>
              <a:gd name="connsiteX0-23" fmla="*/ 0 w 12195175"/>
              <a:gd name="connsiteY0-24" fmla="*/ 6772 h 2211636"/>
              <a:gd name="connsiteX1-25" fmla="*/ 5976651 w 12195175"/>
              <a:gd name="connsiteY1-26" fmla="*/ 2754 h 2211636"/>
              <a:gd name="connsiteX2-27" fmla="*/ 6089573 w 12195175"/>
              <a:gd name="connsiteY2-28" fmla="*/ 0 h 2211636"/>
              <a:gd name="connsiteX3-29" fmla="*/ 6221776 w 12195175"/>
              <a:gd name="connsiteY3-30" fmla="*/ 0 h 2211636"/>
              <a:gd name="connsiteX4-31" fmla="*/ 12195175 w 12195175"/>
              <a:gd name="connsiteY4-32" fmla="*/ 6772 h 2211636"/>
              <a:gd name="connsiteX5-33" fmla="*/ 12195175 w 12195175"/>
              <a:gd name="connsiteY5-34" fmla="*/ 2211636 h 2211636"/>
              <a:gd name="connsiteX6-35" fmla="*/ 0 w 12195175"/>
              <a:gd name="connsiteY6-36" fmla="*/ 2211636 h 2211636"/>
              <a:gd name="connsiteX7" fmla="*/ 0 w 12195175"/>
              <a:gd name="connsiteY7" fmla="*/ 6772 h 2211636"/>
              <a:gd name="connsiteX0-37" fmla="*/ 0 w 12195175"/>
              <a:gd name="connsiteY0-38" fmla="*/ 6772 h 2211636"/>
              <a:gd name="connsiteX1-39" fmla="*/ 5976651 w 12195175"/>
              <a:gd name="connsiteY1-40" fmla="*/ 2754 h 2211636"/>
              <a:gd name="connsiteX2-41" fmla="*/ 6108853 w 12195175"/>
              <a:gd name="connsiteY2-42" fmla="*/ 231354 h 2211636"/>
              <a:gd name="connsiteX3-43" fmla="*/ 6221776 w 12195175"/>
              <a:gd name="connsiteY3-44" fmla="*/ 0 h 2211636"/>
              <a:gd name="connsiteX4-45" fmla="*/ 12195175 w 12195175"/>
              <a:gd name="connsiteY4-46" fmla="*/ 6772 h 2211636"/>
              <a:gd name="connsiteX5-47" fmla="*/ 12195175 w 12195175"/>
              <a:gd name="connsiteY5-48" fmla="*/ 2211636 h 2211636"/>
              <a:gd name="connsiteX6-49" fmla="*/ 0 w 12195175"/>
              <a:gd name="connsiteY6-50" fmla="*/ 2211636 h 2211636"/>
              <a:gd name="connsiteX7-51" fmla="*/ 0 w 12195175"/>
              <a:gd name="connsiteY7-52" fmla="*/ 6772 h 2211636"/>
              <a:gd name="connsiteX0-53" fmla="*/ 0 w 12195175"/>
              <a:gd name="connsiteY0-54" fmla="*/ 6772 h 2211636"/>
              <a:gd name="connsiteX1-55" fmla="*/ 5976651 w 12195175"/>
              <a:gd name="connsiteY1-56" fmla="*/ 2754 h 2211636"/>
              <a:gd name="connsiteX2-57" fmla="*/ 6095082 w 12195175"/>
              <a:gd name="connsiteY2-58" fmla="*/ 236862 h 2211636"/>
              <a:gd name="connsiteX3-59" fmla="*/ 6221776 w 12195175"/>
              <a:gd name="connsiteY3-60" fmla="*/ 0 h 2211636"/>
              <a:gd name="connsiteX4-61" fmla="*/ 12195175 w 12195175"/>
              <a:gd name="connsiteY4-62" fmla="*/ 6772 h 2211636"/>
              <a:gd name="connsiteX5-63" fmla="*/ 12195175 w 12195175"/>
              <a:gd name="connsiteY5-64" fmla="*/ 2211636 h 2211636"/>
              <a:gd name="connsiteX6-65" fmla="*/ 0 w 12195175"/>
              <a:gd name="connsiteY6-66" fmla="*/ 2211636 h 2211636"/>
              <a:gd name="connsiteX7-67" fmla="*/ 0 w 12195175"/>
              <a:gd name="connsiteY7-68" fmla="*/ 6772 h 22116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195175" h="2211636">
                <a:moveTo>
                  <a:pt x="0" y="6772"/>
                </a:moveTo>
                <a:lnTo>
                  <a:pt x="5976651" y="2754"/>
                </a:lnTo>
                <a:lnTo>
                  <a:pt x="6095082" y="236862"/>
                </a:lnTo>
                <a:lnTo>
                  <a:pt x="6221776" y="0"/>
                </a:lnTo>
                <a:lnTo>
                  <a:pt x="12195175" y="6772"/>
                </a:lnTo>
                <a:lnTo>
                  <a:pt x="12195175" y="2211636"/>
                </a:lnTo>
                <a:lnTo>
                  <a:pt x="0" y="2211636"/>
                </a:lnTo>
                <a:lnTo>
                  <a:pt x="0" y="677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7"/>
          <p:cNvSpPr>
            <a:spLocks noChangeArrowheads="1"/>
          </p:cNvSpPr>
          <p:nvPr/>
        </p:nvSpPr>
        <p:spPr bwMode="auto">
          <a:xfrm>
            <a:off x="3937347" y="6166465"/>
            <a:ext cx="439248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点击添加公司名称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5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1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650"/>
                            </p:stCondLst>
                            <p:childTnLst>
                              <p:par>
                                <p:cTn id="8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85 1.85185E-6 L 0.2638 0.003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65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65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/>
      <p:bldP spid="16" grpId="0"/>
      <p:bldP spid="20" grpId="0"/>
      <p:bldP spid="24" grpId="0"/>
      <p:bldP spid="25" grpId="0"/>
      <p:bldP spid="25" grpId="1"/>
      <p:bldP spid="51" grpId="0" animBg="1"/>
      <p:bldP spid="57" grpId="0" animBg="1"/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圆角矩形 36"/>
          <p:cNvSpPr/>
          <p:nvPr/>
        </p:nvSpPr>
        <p:spPr>
          <a:xfrm>
            <a:off x="1201043" y="1412776"/>
            <a:ext cx="9721080" cy="4195912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142104" y="501742"/>
            <a:ext cx="1395643" cy="1395643"/>
            <a:chOff x="1677608" y="2996952"/>
            <a:chExt cx="1395643" cy="1395643"/>
          </a:xfrm>
        </p:grpSpPr>
        <p:sp>
          <p:nvSpPr>
            <p:cNvPr id="2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89040" y="476672"/>
            <a:ext cx="1395643" cy="1395643"/>
            <a:chOff x="1677608" y="2996952"/>
            <a:chExt cx="1395643" cy="1395643"/>
          </a:xfrm>
        </p:grpSpPr>
        <p:sp>
          <p:nvSpPr>
            <p:cNvPr id="3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 flipH="1">
            <a:off x="523349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6701142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1921123" y="2296320"/>
            <a:ext cx="8294343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光阴如梭，一年的工作转瞬又将成为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即将过去，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即将来临。新的一年意味着新的起点新的机遇新的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挑战和决心，再接再厉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，更上一层楼”，一定努力打开一个工作新局面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，更好地完成工作，扬长避短，现总结如下：自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工作以来，我认真完成工作，努力学习，积极思考，个人能力逐步提高。伴随着公司的发展，我所工作的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作为公司的一个设计部门尤为重要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在实际工作中，时时严格要求自己，做到谨小慎微。此外，火车跑的快还靠车头带，由于刚参加工作不久，无论从业务能力，还是从思想上都存在许多的不足。在这些方面我都得到了公司领导、部门领导的正确引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2" grpId="0"/>
      <p:bldP spid="33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11995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369395" y="5301208"/>
            <a:ext cx="4140459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9"/>
          <p:cNvSpPr txBox="1"/>
          <p:nvPr/>
        </p:nvSpPr>
        <p:spPr>
          <a:xfrm>
            <a:off x="5010363" y="5428238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3721323" y="4384783"/>
            <a:ext cx="3932129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9"/>
          <p:cNvSpPr txBox="1"/>
          <p:nvPr/>
        </p:nvSpPr>
        <p:spPr>
          <a:xfrm>
            <a:off x="5017468" y="4513006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379239" y="3429000"/>
            <a:ext cx="3950596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721322" y="250273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289275" y="2348880"/>
            <a:ext cx="936104" cy="936104"/>
            <a:chOff x="1677608" y="2996952"/>
            <a:chExt cx="1395643" cy="1395643"/>
          </a:xfrm>
        </p:grpSpPr>
        <p:sp>
          <p:nvSpPr>
            <p:cNvPr id="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7" name="KSO_Shape"/>
          <p:cNvSpPr/>
          <p:nvPr/>
        </p:nvSpPr>
        <p:spPr bwMode="auto">
          <a:xfrm>
            <a:off x="3591221" y="271599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897787" y="3256660"/>
            <a:ext cx="936104" cy="936104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89275" y="4197333"/>
            <a:ext cx="936104" cy="936104"/>
            <a:chOff x="1677608" y="2996952"/>
            <a:chExt cx="1395643" cy="1395643"/>
          </a:xfrm>
        </p:grpSpPr>
        <p:sp>
          <p:nvSpPr>
            <p:cNvPr id="1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97787" y="5157192"/>
            <a:ext cx="936104" cy="936104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0" name="KSO_Shape"/>
          <p:cNvSpPr/>
          <p:nvPr/>
        </p:nvSpPr>
        <p:spPr bwMode="auto">
          <a:xfrm>
            <a:off x="8214130" y="3608866"/>
            <a:ext cx="321647" cy="27393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3598560" y="4543044"/>
            <a:ext cx="317533" cy="3143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8212642" y="5495369"/>
            <a:ext cx="346641" cy="29464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5017467" y="2630959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5017467" y="3556030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394533" y="501742"/>
            <a:ext cx="1395643" cy="1395643"/>
            <a:chOff x="1677608" y="2996952"/>
            <a:chExt cx="1395643" cy="1395643"/>
          </a:xfrm>
        </p:grpSpPr>
        <p:sp>
          <p:nvSpPr>
            <p:cNvPr id="3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862184" y="501742"/>
            <a:ext cx="1395643" cy="1395643"/>
            <a:chOff x="1677608" y="2996952"/>
            <a:chExt cx="1395643" cy="1395643"/>
          </a:xfrm>
        </p:grpSpPr>
        <p:sp>
          <p:nvSpPr>
            <p:cNvPr id="3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41469" y="476672"/>
            <a:ext cx="1395643" cy="1395643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 flipH="1">
            <a:off x="4485920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595357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739373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1" grpId="0"/>
      <p:bldP spid="28" grpId="0" animBg="1"/>
      <p:bldP spid="29" grpId="0"/>
      <p:bldP spid="26" grpId="0" animBg="1"/>
      <p:bldP spid="24" grpId="0" animBg="1"/>
      <p:bldP spid="7" grpId="0" animBg="1"/>
      <p:bldP spid="20" grpId="0" animBg="1"/>
      <p:bldP spid="21" grpId="0" animBg="1"/>
      <p:bldP spid="22" grpId="0" animBg="1"/>
      <p:bldP spid="25" grpId="0"/>
      <p:bldP spid="27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年度工作概述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37347" y="2731179"/>
            <a:ext cx="1395643" cy="1395643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" name="KSO_Shape"/>
          <p:cNvSpPr/>
          <p:nvPr/>
        </p:nvSpPr>
        <p:spPr bwMode="auto">
          <a:xfrm>
            <a:off x="4342335" y="3200894"/>
            <a:ext cx="585667" cy="444130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成员介绍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重点项目概况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061454" y="1829897"/>
            <a:ext cx="1872208" cy="1872208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3433291" y="3852800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3471029" y="3861048"/>
            <a:ext cx="104238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41" name="Rectangle 49"/>
          <p:cNvSpPr/>
          <p:nvPr/>
        </p:nvSpPr>
        <p:spPr>
          <a:xfrm>
            <a:off x="3292434" y="4293096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60"/>
          <p:cNvSpPr/>
          <p:nvPr/>
        </p:nvSpPr>
        <p:spPr>
          <a:xfrm>
            <a:off x="3073251" y="4689052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Straight Connector 2"/>
          <p:cNvCxnSpPr/>
          <p:nvPr/>
        </p:nvCxnSpPr>
        <p:spPr>
          <a:xfrm>
            <a:off x="3126442" y="4654062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圆角矩形 43"/>
          <p:cNvSpPr/>
          <p:nvPr/>
        </p:nvSpPr>
        <p:spPr>
          <a:xfrm>
            <a:off x="5305499" y="2276872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5305498" y="2276872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5305499" y="2420888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601327" y="1966337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矩形标注 4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圆角矩形 49"/>
          <p:cNvSpPr/>
          <p:nvPr/>
        </p:nvSpPr>
        <p:spPr>
          <a:xfrm>
            <a:off x="5305499" y="2837547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5305498" y="2837547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5305499" y="2981563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401843" y="2542401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矩形标注 5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圆角矩形 55"/>
          <p:cNvSpPr/>
          <p:nvPr/>
        </p:nvSpPr>
        <p:spPr>
          <a:xfrm>
            <a:off x="5305499" y="339110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5305499" y="3391108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9"/>
          <p:cNvSpPr txBox="1"/>
          <p:nvPr/>
        </p:nvSpPr>
        <p:spPr>
          <a:xfrm>
            <a:off x="5305499" y="353512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752124" y="3107215"/>
            <a:ext cx="360040" cy="249777"/>
            <a:chOff x="4909455" y="1331913"/>
            <a:chExt cx="360040" cy="2497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矩形标注 5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4909455" y="1343163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TextBox 7"/>
          <p:cNvSpPr>
            <a:spLocks noChangeArrowheads="1"/>
          </p:cNvSpPr>
          <p:nvPr/>
        </p:nvSpPr>
        <p:spPr bwMode="auto">
          <a:xfrm>
            <a:off x="5305499" y="4223410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  <p:bldP spid="42" grpId="0"/>
      <p:bldP spid="44" grpId="0" animBg="1"/>
      <p:bldP spid="45" grpId="0" animBg="1"/>
      <p:bldP spid="46" grpId="0"/>
      <p:bldP spid="50" grpId="0" animBg="1"/>
      <p:bldP spid="51" grpId="0" animBg="1"/>
      <p:bldP spid="52" grpId="0"/>
      <p:bldP spid="56" grpId="0" animBg="1"/>
      <p:bldP spid="57" grpId="0" animBg="1"/>
      <p:bldP spid="58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21123" y="1829897"/>
            <a:ext cx="1872208" cy="1872208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292960" y="3852800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2330698" y="3899769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13" name="Rectangle 49"/>
          <p:cNvSpPr/>
          <p:nvPr/>
        </p:nvSpPr>
        <p:spPr>
          <a:xfrm>
            <a:off x="2152103" y="4293096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60"/>
          <p:cNvSpPr/>
          <p:nvPr/>
        </p:nvSpPr>
        <p:spPr>
          <a:xfrm>
            <a:off x="1932920" y="4689052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Straight Connector 2"/>
          <p:cNvCxnSpPr/>
          <p:nvPr/>
        </p:nvCxnSpPr>
        <p:spPr>
          <a:xfrm>
            <a:off x="1986111" y="4654062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081363" y="1846825"/>
            <a:ext cx="1872208" cy="1872208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4453200" y="386972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490938" y="391669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1" name="Rectangle 49"/>
          <p:cNvSpPr/>
          <p:nvPr/>
        </p:nvSpPr>
        <p:spPr>
          <a:xfrm>
            <a:off x="4312343" y="4310024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60"/>
          <p:cNvSpPr/>
          <p:nvPr/>
        </p:nvSpPr>
        <p:spPr>
          <a:xfrm>
            <a:off x="4093160" y="4705980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Straight Connector 2"/>
          <p:cNvCxnSpPr/>
          <p:nvPr/>
        </p:nvCxnSpPr>
        <p:spPr>
          <a:xfrm>
            <a:off x="4146351" y="4670990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6253400" y="1846825"/>
            <a:ext cx="1872208" cy="1872208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6625237" y="386972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6662975" y="391669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9" name="Rectangle 49"/>
          <p:cNvSpPr/>
          <p:nvPr/>
        </p:nvSpPr>
        <p:spPr>
          <a:xfrm>
            <a:off x="6484380" y="4310024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60"/>
          <p:cNvSpPr/>
          <p:nvPr/>
        </p:nvSpPr>
        <p:spPr>
          <a:xfrm>
            <a:off x="6265197" y="4705980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2"/>
          <p:cNvCxnSpPr/>
          <p:nvPr/>
        </p:nvCxnSpPr>
        <p:spPr>
          <a:xfrm>
            <a:off x="6318388" y="4670990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8473851" y="1844824"/>
            <a:ext cx="1872208" cy="1872208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9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1" name="圆角矩形 40"/>
          <p:cNvSpPr/>
          <p:nvPr/>
        </p:nvSpPr>
        <p:spPr>
          <a:xfrm>
            <a:off x="8845688" y="3867727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8883426" y="3914696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43" name="Rectangle 49"/>
          <p:cNvSpPr/>
          <p:nvPr/>
        </p:nvSpPr>
        <p:spPr>
          <a:xfrm>
            <a:off x="8704831" y="4308023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60"/>
          <p:cNvSpPr/>
          <p:nvPr/>
        </p:nvSpPr>
        <p:spPr>
          <a:xfrm>
            <a:off x="8485648" y="4703979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2"/>
          <p:cNvCxnSpPr/>
          <p:nvPr/>
        </p:nvCxnSpPr>
        <p:spPr>
          <a:xfrm>
            <a:off x="8538839" y="4668989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9" grpId="0" animBg="1"/>
      <p:bldP spid="20" grpId="0"/>
      <p:bldP spid="21" grpId="0"/>
      <p:bldP spid="22" grpId="0"/>
      <p:bldP spid="27" grpId="0" animBg="1"/>
      <p:bldP spid="28" grpId="0"/>
      <p:bldP spid="29" grpId="0"/>
      <p:bldP spid="36" grpId="0"/>
      <p:bldP spid="41" grpId="0" animBg="1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809555" y="206894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 rot="16200000">
            <a:off x="2960238" y="3133028"/>
            <a:ext cx="2953051" cy="831222"/>
            <a:chOff x="9094388" y="3131023"/>
            <a:chExt cx="1220012" cy="566265"/>
          </a:xfrm>
        </p:grpSpPr>
        <p:sp>
          <p:nvSpPr>
            <p:cNvPr id="10" name="Line 128"/>
            <p:cNvSpPr>
              <a:spLocks noChangeShapeType="1"/>
            </p:cNvSpPr>
            <p:nvPr/>
          </p:nvSpPr>
          <p:spPr bwMode="auto">
            <a:xfrm>
              <a:off x="9702801" y="3131023"/>
              <a:ext cx="0" cy="56467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29"/>
            <p:cNvSpPr>
              <a:spLocks noChangeShapeType="1"/>
            </p:cNvSpPr>
            <p:nvPr/>
          </p:nvSpPr>
          <p:spPr bwMode="auto">
            <a:xfrm flipH="1">
              <a:off x="9094388" y="3492501"/>
              <a:ext cx="1219891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30"/>
            <p:cNvSpPr>
              <a:spLocks noChangeShapeType="1"/>
            </p:cNvSpPr>
            <p:nvPr/>
          </p:nvSpPr>
          <p:spPr bwMode="auto">
            <a:xfrm>
              <a:off x="9094683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31"/>
            <p:cNvSpPr>
              <a:spLocks noChangeShapeType="1"/>
            </p:cNvSpPr>
            <p:nvPr/>
          </p:nvSpPr>
          <p:spPr bwMode="auto">
            <a:xfrm>
              <a:off x="10314400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09155" y="2576169"/>
            <a:ext cx="1872208" cy="1872208"/>
            <a:chOff x="1677608" y="2996952"/>
            <a:chExt cx="1395643" cy="1395643"/>
          </a:xfrm>
        </p:grpSpPr>
        <p:sp>
          <p:nvSpPr>
            <p:cNvPr id="1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70340" y="3152233"/>
            <a:ext cx="549837" cy="763569"/>
            <a:chOff x="8032306" y="5624901"/>
            <a:chExt cx="429201" cy="596039"/>
          </a:xfrm>
          <a:solidFill>
            <a:schemeClr val="bg1"/>
          </a:solidFill>
        </p:grpSpPr>
        <p:sp>
          <p:nvSpPr>
            <p:cNvPr id="18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500976"/>
            <a:ext cx="1135936" cy="1135936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29844" y="1877758"/>
            <a:ext cx="423150" cy="390158"/>
            <a:chOff x="7339246" y="1487600"/>
            <a:chExt cx="423150" cy="390158"/>
          </a:xfrm>
        </p:grpSpPr>
        <p:sp>
          <p:nvSpPr>
            <p:cNvPr id="28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6097588" y="1691524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097587" y="2099530"/>
            <a:ext cx="43924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809555" y="35811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873451" y="3013144"/>
            <a:ext cx="1135936" cy="1135936"/>
            <a:chOff x="1677608" y="2996952"/>
            <a:chExt cx="1395643" cy="1395643"/>
          </a:xfrm>
        </p:grpSpPr>
        <p:sp>
          <p:nvSpPr>
            <p:cNvPr id="4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6097588" y="3203692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6097587" y="3611698"/>
            <a:ext cx="4392488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0105" y="3368547"/>
            <a:ext cx="448854" cy="457012"/>
            <a:chOff x="2000378" y="1974523"/>
            <a:chExt cx="576064" cy="586534"/>
          </a:xfrm>
        </p:grpSpPr>
        <p:sp>
          <p:nvSpPr>
            <p:cNvPr id="4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5809555" y="501317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73451" y="4525312"/>
            <a:ext cx="1135936" cy="1135936"/>
            <a:chOff x="1677608" y="2996952"/>
            <a:chExt cx="1395643" cy="1395643"/>
          </a:xfrm>
        </p:grpSpPr>
        <p:sp>
          <p:nvSpPr>
            <p:cNvPr id="5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6097588" y="4643852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097587" y="5051858"/>
            <a:ext cx="439248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Freeform 133"/>
          <p:cNvSpPr/>
          <p:nvPr/>
        </p:nvSpPr>
        <p:spPr bwMode="auto">
          <a:xfrm>
            <a:off x="5171208" y="4847028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4" grpId="0"/>
      <p:bldP spid="52" grpId="0"/>
      <p:bldP spid="53" grpId="0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588522" y="2048132"/>
            <a:ext cx="3018694" cy="301869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49475" y="2809085"/>
            <a:ext cx="1498046" cy="14980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11" name="组合 10"/>
          <p:cNvGrpSpPr/>
          <p:nvPr/>
        </p:nvGrpSpPr>
        <p:grpSpPr>
          <a:xfrm>
            <a:off x="5792736" y="1742999"/>
            <a:ext cx="610268" cy="611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2" name="任意多边形 11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3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99916" y="4007017"/>
            <a:ext cx="610268" cy="611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5" name="任意多边形 14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85555" y="4007017"/>
            <a:ext cx="611524" cy="611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8" name="任意多边形 17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92736" y="4761692"/>
            <a:ext cx="610268" cy="611524"/>
            <a:chOff x="5792736" y="4761692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1" name="任意多边形 20"/>
            <p:cNvSpPr/>
            <p:nvPr/>
          </p:nvSpPr>
          <p:spPr>
            <a:xfrm>
              <a:off x="5792736" y="4761692"/>
              <a:ext cx="610268" cy="611524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5962254" y="4932466"/>
              <a:ext cx="271230" cy="269975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99916" y="2497671"/>
            <a:ext cx="610268" cy="611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4" name="任意多边形 23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85555" y="2497671"/>
            <a:ext cx="611524" cy="611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7" name="任意多边形 26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9" name="Freeform 12"/>
          <p:cNvSpPr>
            <a:spLocks noEditPoints="1"/>
          </p:cNvSpPr>
          <p:nvPr/>
        </p:nvSpPr>
        <p:spPr bwMode="auto">
          <a:xfrm>
            <a:off x="5657988" y="3144978"/>
            <a:ext cx="907967" cy="851349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36" name="矩形 35"/>
          <p:cNvSpPr/>
          <p:nvPr/>
        </p:nvSpPr>
        <p:spPr>
          <a:xfrm>
            <a:off x="2442939" y="228451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2497187" y="386104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807726" y="2276872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861974" y="385340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0" name="矩形 39"/>
          <p:cNvSpPr/>
          <p:nvPr/>
        </p:nvSpPr>
        <p:spPr>
          <a:xfrm>
            <a:off x="5089475" y="692696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089475" y="552487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10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07012" y="1700808"/>
            <a:ext cx="827193" cy="825350"/>
            <a:chOff x="5962996" y="1700808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6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7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08855" y="2742182"/>
            <a:ext cx="825350" cy="827192"/>
            <a:chOff x="5964839" y="2742182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9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7012" y="3789040"/>
            <a:ext cx="827193" cy="825350"/>
            <a:chOff x="5962996" y="3789040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2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3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42117" y="4834056"/>
            <a:ext cx="825350" cy="827192"/>
            <a:chOff x="5998101" y="4834056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5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6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033690" y="1628800"/>
            <a:ext cx="4032449" cy="848738"/>
            <a:chOff x="1911251" y="1321493"/>
            <a:chExt cx="1373453" cy="848738"/>
          </a:xfrm>
        </p:grpSpPr>
        <p:sp>
          <p:nvSpPr>
            <p:cNvPr id="28" name="矩形 27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33690" y="2708920"/>
            <a:ext cx="4032449" cy="848738"/>
            <a:chOff x="1911251" y="1321493"/>
            <a:chExt cx="1373453" cy="848738"/>
          </a:xfrm>
        </p:grpSpPr>
        <p:sp>
          <p:nvSpPr>
            <p:cNvPr id="36" name="矩形 35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33690" y="3789040"/>
            <a:ext cx="4032449" cy="848738"/>
            <a:chOff x="1911251" y="1321493"/>
            <a:chExt cx="1373453" cy="848738"/>
          </a:xfrm>
        </p:grpSpPr>
        <p:sp>
          <p:nvSpPr>
            <p:cNvPr id="39" name="矩形 38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33690" y="4884518"/>
            <a:ext cx="4032449" cy="848738"/>
            <a:chOff x="1911251" y="1321493"/>
            <a:chExt cx="1373453" cy="848738"/>
          </a:xfrm>
        </p:grpSpPr>
        <p:sp>
          <p:nvSpPr>
            <p:cNvPr id="42" name="矩形 41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-4" y="3323406"/>
            <a:ext cx="12195177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543530" y="3016325"/>
            <a:ext cx="881649" cy="825350"/>
            <a:chOff x="1399514" y="3016325"/>
            <a:chExt cx="881649" cy="825350"/>
          </a:xfrm>
        </p:grpSpPr>
        <p:sp>
          <p:nvSpPr>
            <p:cNvPr id="11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3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ko-KR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41003" y="408471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199714" y="2996952"/>
            <a:ext cx="881649" cy="825350"/>
            <a:chOff x="1399514" y="3016325"/>
            <a:chExt cx="881649" cy="825350"/>
          </a:xfrm>
        </p:grpSpPr>
        <p:sp>
          <p:nvSpPr>
            <p:cNvPr id="16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7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2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569195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801443" y="2996952"/>
            <a:ext cx="881649" cy="825350"/>
            <a:chOff x="1399514" y="3016325"/>
            <a:chExt cx="881649" cy="825350"/>
          </a:xfrm>
        </p:grpSpPr>
        <p:sp>
          <p:nvSpPr>
            <p:cNvPr id="20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1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3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154045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457627" y="2996952"/>
            <a:ext cx="881649" cy="825350"/>
            <a:chOff x="1399514" y="3016325"/>
            <a:chExt cx="881649" cy="825350"/>
          </a:xfrm>
        </p:grpSpPr>
        <p:sp>
          <p:nvSpPr>
            <p:cNvPr id="24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4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810229" y="191683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168266" y="2996952"/>
            <a:ext cx="881649" cy="825350"/>
            <a:chOff x="1399514" y="3016325"/>
            <a:chExt cx="881649" cy="825350"/>
          </a:xfrm>
        </p:grpSpPr>
        <p:sp>
          <p:nvSpPr>
            <p:cNvPr id="28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5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7538421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9896458" y="2996952"/>
            <a:ext cx="881649" cy="825350"/>
            <a:chOff x="1399514" y="3016325"/>
            <a:chExt cx="881649" cy="825350"/>
          </a:xfrm>
        </p:grpSpPr>
        <p:sp>
          <p:nvSpPr>
            <p:cNvPr id="37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6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9122597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34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-4" y="3323406"/>
            <a:ext cx="12195177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543530" y="3016325"/>
            <a:ext cx="881649" cy="825350"/>
            <a:chOff x="1399514" y="3016325"/>
            <a:chExt cx="881649" cy="825350"/>
          </a:xfrm>
        </p:grpSpPr>
        <p:sp>
          <p:nvSpPr>
            <p:cNvPr id="11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7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1003" y="408471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199714" y="2996952"/>
            <a:ext cx="881649" cy="825350"/>
            <a:chOff x="1399514" y="3016325"/>
            <a:chExt cx="881649" cy="825350"/>
          </a:xfrm>
        </p:grpSpPr>
        <p:sp>
          <p:nvSpPr>
            <p:cNvPr id="15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8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569195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801443" y="2996952"/>
            <a:ext cx="881649" cy="825350"/>
            <a:chOff x="1399514" y="3016325"/>
            <a:chExt cx="881649" cy="825350"/>
          </a:xfrm>
        </p:grpSpPr>
        <p:sp>
          <p:nvSpPr>
            <p:cNvPr id="19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9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54045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457627" y="2996952"/>
            <a:ext cx="881649" cy="825350"/>
            <a:chOff x="1399514" y="3016325"/>
            <a:chExt cx="881649" cy="825350"/>
          </a:xfrm>
        </p:grpSpPr>
        <p:sp>
          <p:nvSpPr>
            <p:cNvPr id="23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10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810229" y="191683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168266" y="2996952"/>
            <a:ext cx="881649" cy="825350"/>
            <a:chOff x="1399514" y="3016325"/>
            <a:chExt cx="881649" cy="825350"/>
          </a:xfrm>
        </p:grpSpPr>
        <p:sp>
          <p:nvSpPr>
            <p:cNvPr id="27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11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538421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9896458" y="2996952"/>
            <a:ext cx="881649" cy="825350"/>
            <a:chOff x="1399514" y="3016325"/>
            <a:chExt cx="881649" cy="825350"/>
          </a:xfrm>
        </p:grpSpPr>
        <p:sp>
          <p:nvSpPr>
            <p:cNvPr id="36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12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22597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1" grpId="0"/>
      <p:bldP spid="25" grpId="0"/>
      <p:bldP spid="29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241801" y="1186532"/>
            <a:ext cx="1906588" cy="4330700"/>
          </a:xfrm>
          <a:custGeom>
            <a:avLst/>
            <a:gdLst>
              <a:gd name="T0" fmla="*/ 914 w 1007"/>
              <a:gd name="T1" fmla="*/ 170 h 2288"/>
              <a:gd name="T2" fmla="*/ 728 w 1007"/>
              <a:gd name="T3" fmla="*/ 122 h 2288"/>
              <a:gd name="T4" fmla="*/ 291 w 1007"/>
              <a:gd name="T5" fmla="*/ 122 h 2288"/>
              <a:gd name="T6" fmla="*/ 147 w 1007"/>
              <a:gd name="T7" fmla="*/ 0 h 2288"/>
              <a:gd name="T8" fmla="*/ 0 w 1007"/>
              <a:gd name="T9" fmla="*/ 146 h 2288"/>
              <a:gd name="T10" fmla="*/ 147 w 1007"/>
              <a:gd name="T11" fmla="*/ 293 h 2288"/>
              <a:gd name="T12" fmla="*/ 291 w 1007"/>
              <a:gd name="T13" fmla="*/ 171 h 2288"/>
              <a:gd name="T14" fmla="*/ 728 w 1007"/>
              <a:gd name="T15" fmla="*/ 171 h 2288"/>
              <a:gd name="T16" fmla="*/ 957 w 1007"/>
              <a:gd name="T17" fmla="*/ 351 h 2288"/>
              <a:gd name="T18" fmla="*/ 957 w 1007"/>
              <a:gd name="T19" fmla="*/ 2288 h 2288"/>
              <a:gd name="T20" fmla="*/ 1007 w 1007"/>
              <a:gd name="T21" fmla="*/ 2288 h 2288"/>
              <a:gd name="T22" fmla="*/ 1007 w 1007"/>
              <a:gd name="T23" fmla="*/ 351 h 2288"/>
              <a:gd name="T24" fmla="*/ 914 w 1007"/>
              <a:gd name="T25" fmla="*/ 170 h 2288"/>
              <a:gd name="T26" fmla="*/ 147 w 1007"/>
              <a:gd name="T27" fmla="*/ 233 h 2288"/>
              <a:gd name="T28" fmla="*/ 61 w 1007"/>
              <a:gd name="T29" fmla="*/ 146 h 2288"/>
              <a:gd name="T30" fmla="*/ 147 w 1007"/>
              <a:gd name="T31" fmla="*/ 60 h 2288"/>
              <a:gd name="T32" fmla="*/ 233 w 1007"/>
              <a:gd name="T33" fmla="*/ 146 h 2288"/>
              <a:gd name="T34" fmla="*/ 147 w 1007"/>
              <a:gd name="T35" fmla="*/ 233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914" y="170"/>
                </a:move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4241801" y="2629570"/>
            <a:ext cx="1727200" cy="2876550"/>
          </a:xfrm>
          <a:custGeom>
            <a:avLst/>
            <a:gdLst>
              <a:gd name="T0" fmla="*/ 673 w 912"/>
              <a:gd name="T1" fmla="*/ 125 h 1520"/>
              <a:gd name="T2" fmla="*/ 292 w 912"/>
              <a:gd name="T3" fmla="*/ 125 h 1520"/>
              <a:gd name="T4" fmla="*/ 147 w 912"/>
              <a:gd name="T5" fmla="*/ 0 h 1520"/>
              <a:gd name="T6" fmla="*/ 0 w 912"/>
              <a:gd name="T7" fmla="*/ 146 h 1520"/>
              <a:gd name="T8" fmla="*/ 147 w 912"/>
              <a:gd name="T9" fmla="*/ 292 h 1520"/>
              <a:gd name="T10" fmla="*/ 290 w 912"/>
              <a:gd name="T11" fmla="*/ 174 h 1520"/>
              <a:gd name="T12" fmla="*/ 673 w 912"/>
              <a:gd name="T13" fmla="*/ 174 h 1520"/>
              <a:gd name="T14" fmla="*/ 862 w 912"/>
              <a:gd name="T15" fmla="*/ 317 h 1520"/>
              <a:gd name="T16" fmla="*/ 862 w 912"/>
              <a:gd name="T17" fmla="*/ 1520 h 1520"/>
              <a:gd name="T18" fmla="*/ 912 w 912"/>
              <a:gd name="T19" fmla="*/ 1520 h 1520"/>
              <a:gd name="T20" fmla="*/ 912 w 912"/>
              <a:gd name="T21" fmla="*/ 317 h 1520"/>
              <a:gd name="T22" fmla="*/ 673 w 912"/>
              <a:gd name="T23" fmla="*/ 125 h 1520"/>
              <a:gd name="T24" fmla="*/ 147 w 912"/>
              <a:gd name="T25" fmla="*/ 232 h 1520"/>
              <a:gd name="T26" fmla="*/ 61 w 912"/>
              <a:gd name="T27" fmla="*/ 146 h 1520"/>
              <a:gd name="T28" fmla="*/ 147 w 912"/>
              <a:gd name="T29" fmla="*/ 60 h 1520"/>
              <a:gd name="T30" fmla="*/ 233 w 912"/>
              <a:gd name="T31" fmla="*/ 146 h 1520"/>
              <a:gd name="T32" fmla="*/ 147 w 912"/>
              <a:gd name="T33" fmla="*/ 232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73" y="125"/>
                </a:move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lose/>
                <a:moveTo>
                  <a:pt x="147" y="232"/>
                </a:moveTo>
                <a:cubicBezTo>
                  <a:pt x="99" y="232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241801" y="4047207"/>
            <a:ext cx="1557338" cy="1463675"/>
          </a:xfrm>
          <a:custGeom>
            <a:avLst/>
            <a:gdLst>
              <a:gd name="T0" fmla="*/ 778 w 823"/>
              <a:gd name="T1" fmla="*/ 203 h 774"/>
              <a:gd name="T2" fmla="*/ 581 w 823"/>
              <a:gd name="T3" fmla="*/ 131 h 774"/>
              <a:gd name="T4" fmla="*/ 292 w 823"/>
              <a:gd name="T5" fmla="*/ 131 h 774"/>
              <a:gd name="T6" fmla="*/ 147 w 823"/>
              <a:gd name="T7" fmla="*/ 0 h 774"/>
              <a:gd name="T8" fmla="*/ 0 w 823"/>
              <a:gd name="T9" fmla="*/ 147 h 774"/>
              <a:gd name="T10" fmla="*/ 147 w 823"/>
              <a:gd name="T11" fmla="*/ 293 h 774"/>
              <a:gd name="T12" fmla="*/ 289 w 823"/>
              <a:gd name="T13" fmla="*/ 180 h 774"/>
              <a:gd name="T14" fmla="*/ 581 w 823"/>
              <a:gd name="T15" fmla="*/ 180 h 774"/>
              <a:gd name="T16" fmla="*/ 774 w 823"/>
              <a:gd name="T17" fmla="*/ 330 h 774"/>
              <a:gd name="T18" fmla="*/ 774 w 823"/>
              <a:gd name="T19" fmla="*/ 774 h 774"/>
              <a:gd name="T20" fmla="*/ 823 w 823"/>
              <a:gd name="T21" fmla="*/ 774 h 774"/>
              <a:gd name="T22" fmla="*/ 823 w 823"/>
              <a:gd name="T23" fmla="*/ 330 h 774"/>
              <a:gd name="T24" fmla="*/ 778 w 823"/>
              <a:gd name="T25" fmla="*/ 203 h 774"/>
              <a:gd name="T26" fmla="*/ 147 w 823"/>
              <a:gd name="T27" fmla="*/ 233 h 774"/>
              <a:gd name="T28" fmla="*/ 61 w 823"/>
              <a:gd name="T29" fmla="*/ 147 h 774"/>
              <a:gd name="T30" fmla="*/ 147 w 823"/>
              <a:gd name="T31" fmla="*/ 60 h 774"/>
              <a:gd name="T32" fmla="*/ 233 w 823"/>
              <a:gd name="T33" fmla="*/ 147 h 774"/>
              <a:gd name="T34" fmla="*/ 147 w 823"/>
              <a:gd name="T35" fmla="*/ 233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778" y="203"/>
                </a:move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7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6219826" y="1929482"/>
            <a:ext cx="1743075" cy="3576638"/>
          </a:xfrm>
          <a:custGeom>
            <a:avLst/>
            <a:gdLst>
              <a:gd name="T0" fmla="*/ 775 w 921"/>
              <a:gd name="T1" fmla="*/ 0 h 1890"/>
              <a:gd name="T2" fmla="*/ 632 w 921"/>
              <a:gd name="T3" fmla="*/ 115 h 1890"/>
              <a:gd name="T4" fmla="*/ 252 w 921"/>
              <a:gd name="T5" fmla="*/ 115 h 1890"/>
              <a:gd name="T6" fmla="*/ 7 w 921"/>
              <a:gd name="T7" fmla="*/ 294 h 1890"/>
              <a:gd name="T8" fmla="*/ 7 w 921"/>
              <a:gd name="T9" fmla="*/ 1890 h 1890"/>
              <a:gd name="T10" fmla="*/ 56 w 921"/>
              <a:gd name="T11" fmla="*/ 1890 h 1890"/>
              <a:gd name="T12" fmla="*/ 56 w 921"/>
              <a:gd name="T13" fmla="*/ 298 h 1890"/>
              <a:gd name="T14" fmla="*/ 252 w 921"/>
              <a:gd name="T15" fmla="*/ 165 h 1890"/>
              <a:gd name="T16" fmla="*/ 630 w 921"/>
              <a:gd name="T17" fmla="*/ 165 h 1890"/>
              <a:gd name="T18" fmla="*/ 775 w 921"/>
              <a:gd name="T19" fmla="*/ 292 h 1890"/>
              <a:gd name="T20" fmla="*/ 921 w 921"/>
              <a:gd name="T21" fmla="*/ 146 h 1890"/>
              <a:gd name="T22" fmla="*/ 775 w 921"/>
              <a:gd name="T23" fmla="*/ 0 h 1890"/>
              <a:gd name="T24" fmla="*/ 775 w 921"/>
              <a:gd name="T25" fmla="*/ 232 h 1890"/>
              <a:gd name="T26" fmla="*/ 689 w 921"/>
              <a:gd name="T27" fmla="*/ 146 h 1890"/>
              <a:gd name="T28" fmla="*/ 775 w 921"/>
              <a:gd name="T29" fmla="*/ 60 h 1890"/>
              <a:gd name="T30" fmla="*/ 861 w 921"/>
              <a:gd name="T31" fmla="*/ 146 h 1890"/>
              <a:gd name="T32" fmla="*/ 775 w 921"/>
              <a:gd name="T33" fmla="*/ 232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775" y="0"/>
                </a:moveTo>
                <a:cubicBezTo>
                  <a:pt x="705" y="0"/>
                  <a:pt x="646" y="49"/>
                  <a:pt x="632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lose/>
                <a:moveTo>
                  <a:pt x="775" y="232"/>
                </a:moveTo>
                <a:cubicBezTo>
                  <a:pt x="728" y="232"/>
                  <a:pt x="689" y="194"/>
                  <a:pt x="689" y="146"/>
                </a:cubicBez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6396038" y="3351882"/>
            <a:ext cx="1555750" cy="2147888"/>
          </a:xfrm>
          <a:custGeom>
            <a:avLst/>
            <a:gdLst>
              <a:gd name="T0" fmla="*/ 676 w 822"/>
              <a:gd name="T1" fmla="*/ 0 h 1135"/>
              <a:gd name="T2" fmla="*/ 532 w 822"/>
              <a:gd name="T3" fmla="*/ 122 h 1135"/>
              <a:gd name="T4" fmla="*/ 202 w 822"/>
              <a:gd name="T5" fmla="*/ 119 h 1135"/>
              <a:gd name="T6" fmla="*/ 0 w 822"/>
              <a:gd name="T7" fmla="*/ 333 h 1135"/>
              <a:gd name="T8" fmla="*/ 0 w 822"/>
              <a:gd name="T9" fmla="*/ 1135 h 1135"/>
              <a:gd name="T10" fmla="*/ 49 w 822"/>
              <a:gd name="T11" fmla="*/ 1135 h 1135"/>
              <a:gd name="T12" fmla="*/ 49 w 822"/>
              <a:gd name="T13" fmla="*/ 333 h 1135"/>
              <a:gd name="T14" fmla="*/ 202 w 822"/>
              <a:gd name="T15" fmla="*/ 168 h 1135"/>
              <a:gd name="T16" fmla="*/ 532 w 822"/>
              <a:gd name="T17" fmla="*/ 171 h 1135"/>
              <a:gd name="T18" fmla="*/ 676 w 822"/>
              <a:gd name="T19" fmla="*/ 293 h 1135"/>
              <a:gd name="T20" fmla="*/ 822 w 822"/>
              <a:gd name="T21" fmla="*/ 147 h 1135"/>
              <a:gd name="T22" fmla="*/ 676 w 822"/>
              <a:gd name="T23" fmla="*/ 0 h 1135"/>
              <a:gd name="T24" fmla="*/ 676 w 822"/>
              <a:gd name="T25" fmla="*/ 233 h 1135"/>
              <a:gd name="T26" fmla="*/ 590 w 822"/>
              <a:gd name="T27" fmla="*/ 147 h 1135"/>
              <a:gd name="T28" fmla="*/ 676 w 822"/>
              <a:gd name="T29" fmla="*/ 60 h 1135"/>
              <a:gd name="T30" fmla="*/ 762 w 822"/>
              <a:gd name="T31" fmla="*/ 147 h 1135"/>
              <a:gd name="T32" fmla="*/ 676 w 822"/>
              <a:gd name="T33" fmla="*/ 233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676" y="0"/>
                </a:moveTo>
                <a:cubicBezTo>
                  <a:pt x="604" y="0"/>
                  <a:pt x="544" y="53"/>
                  <a:pt x="532" y="122"/>
                </a:cubicBez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lose/>
                <a:moveTo>
                  <a:pt x="676" y="233"/>
                </a:moveTo>
                <a:cubicBezTo>
                  <a:pt x="628" y="233"/>
                  <a:pt x="590" y="194"/>
                  <a:pt x="590" y="147"/>
                </a:cubicBez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46607" y="108635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46607" y="141186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37147" y="25831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37147" y="290867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7147" y="395131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7147" y="4276830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41803" y="18064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41803" y="213194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41803" y="330324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041803" y="362875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192" y="128778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1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45030" y="2727176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2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45030" y="415804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3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13576" y="3447256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5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22515" y="2027596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4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183017" y="4905723"/>
            <a:ext cx="1829142" cy="182914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4" name="椭圆 33"/>
          <p:cNvSpPr/>
          <p:nvPr/>
        </p:nvSpPr>
        <p:spPr>
          <a:xfrm>
            <a:off x="5376567" y="5099273"/>
            <a:ext cx="1442041" cy="1442039"/>
          </a:xfrm>
          <a:prstGeom prst="ellipse">
            <a:avLst/>
          </a:prstGeom>
          <a:gradFill>
            <a:gsLst>
              <a:gs pos="0">
                <a:srgbClr val="D9D9D9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143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6" name="Freeform 352"/>
          <p:cNvSpPr>
            <a:spLocks noEditPoints="1"/>
          </p:cNvSpPr>
          <p:nvPr/>
        </p:nvSpPr>
        <p:spPr bwMode="auto">
          <a:xfrm>
            <a:off x="5818712" y="5648319"/>
            <a:ext cx="557749" cy="343945"/>
          </a:xfrm>
          <a:custGeom>
            <a:avLst/>
            <a:gdLst>
              <a:gd name="T0" fmla="*/ 33 w 51"/>
              <a:gd name="T1" fmla="*/ 31 h 31"/>
              <a:gd name="T2" fmla="*/ 8 w 51"/>
              <a:gd name="T3" fmla="*/ 31 h 31"/>
              <a:gd name="T4" fmla="*/ 7 w 51"/>
              <a:gd name="T5" fmla="*/ 29 h 31"/>
              <a:gd name="T6" fmla="*/ 7 w 51"/>
              <a:gd name="T7" fmla="*/ 25 h 31"/>
              <a:gd name="T8" fmla="*/ 7 w 51"/>
              <a:gd name="T9" fmla="*/ 14 h 31"/>
              <a:gd name="T10" fmla="*/ 2 w 51"/>
              <a:gd name="T11" fmla="*/ 14 h 31"/>
              <a:gd name="T12" fmla="*/ 0 w 51"/>
              <a:gd name="T13" fmla="*/ 12 h 31"/>
              <a:gd name="T14" fmla="*/ 0 w 51"/>
              <a:gd name="T15" fmla="*/ 11 h 31"/>
              <a:gd name="T16" fmla="*/ 9 w 51"/>
              <a:gd name="T17" fmla="*/ 1 h 31"/>
              <a:gd name="T18" fmla="*/ 10 w 51"/>
              <a:gd name="T19" fmla="*/ 0 h 31"/>
              <a:gd name="T20" fmla="*/ 12 w 51"/>
              <a:gd name="T21" fmla="*/ 1 h 31"/>
              <a:gd name="T22" fmla="*/ 20 w 51"/>
              <a:gd name="T23" fmla="*/ 11 h 31"/>
              <a:gd name="T24" fmla="*/ 21 w 51"/>
              <a:gd name="T25" fmla="*/ 12 h 31"/>
              <a:gd name="T26" fmla="*/ 19 w 51"/>
              <a:gd name="T27" fmla="*/ 14 h 31"/>
              <a:gd name="T28" fmla="*/ 14 w 51"/>
              <a:gd name="T29" fmla="*/ 14 h 31"/>
              <a:gd name="T30" fmla="*/ 14 w 51"/>
              <a:gd name="T31" fmla="*/ 24 h 31"/>
              <a:gd name="T32" fmla="*/ 29 w 51"/>
              <a:gd name="T33" fmla="*/ 24 h 31"/>
              <a:gd name="T34" fmla="*/ 30 w 51"/>
              <a:gd name="T35" fmla="*/ 25 h 31"/>
              <a:gd name="T36" fmla="*/ 34 w 51"/>
              <a:gd name="T37" fmla="*/ 30 h 31"/>
              <a:gd name="T38" fmla="*/ 34 w 51"/>
              <a:gd name="T39" fmla="*/ 30 h 31"/>
              <a:gd name="T40" fmla="*/ 33 w 51"/>
              <a:gd name="T41" fmla="*/ 31 h 31"/>
              <a:gd name="T42" fmla="*/ 51 w 51"/>
              <a:gd name="T43" fmla="*/ 20 h 31"/>
              <a:gd name="T44" fmla="*/ 42 w 51"/>
              <a:gd name="T45" fmla="*/ 31 h 31"/>
              <a:gd name="T46" fmla="*/ 41 w 51"/>
              <a:gd name="T47" fmla="*/ 31 h 31"/>
              <a:gd name="T48" fmla="*/ 40 w 51"/>
              <a:gd name="T49" fmla="*/ 31 h 31"/>
              <a:gd name="T50" fmla="*/ 31 w 51"/>
              <a:gd name="T51" fmla="*/ 20 h 31"/>
              <a:gd name="T52" fmla="*/ 31 w 51"/>
              <a:gd name="T53" fmla="*/ 19 h 31"/>
              <a:gd name="T54" fmla="*/ 33 w 51"/>
              <a:gd name="T55" fmla="*/ 17 h 31"/>
              <a:gd name="T56" fmla="*/ 38 w 51"/>
              <a:gd name="T57" fmla="*/ 17 h 31"/>
              <a:gd name="T58" fmla="*/ 38 w 51"/>
              <a:gd name="T59" fmla="*/ 7 h 31"/>
              <a:gd name="T60" fmla="*/ 22 w 51"/>
              <a:gd name="T61" fmla="*/ 7 h 31"/>
              <a:gd name="T62" fmla="*/ 22 w 51"/>
              <a:gd name="T63" fmla="*/ 7 h 31"/>
              <a:gd name="T64" fmla="*/ 17 w 51"/>
              <a:gd name="T65" fmla="*/ 2 h 31"/>
              <a:gd name="T66" fmla="*/ 17 w 51"/>
              <a:gd name="T67" fmla="*/ 1 h 31"/>
              <a:gd name="T68" fmla="*/ 18 w 51"/>
              <a:gd name="T69" fmla="*/ 0 h 31"/>
              <a:gd name="T70" fmla="*/ 44 w 51"/>
              <a:gd name="T71" fmla="*/ 0 h 31"/>
              <a:gd name="T72" fmla="*/ 45 w 51"/>
              <a:gd name="T73" fmla="*/ 2 h 31"/>
              <a:gd name="T74" fmla="*/ 45 w 51"/>
              <a:gd name="T75" fmla="*/ 6 h 31"/>
              <a:gd name="T76" fmla="*/ 45 w 51"/>
              <a:gd name="T77" fmla="*/ 17 h 31"/>
              <a:gd name="T78" fmla="*/ 50 w 51"/>
              <a:gd name="T79" fmla="*/ 17 h 31"/>
              <a:gd name="T80" fmla="*/ 51 w 51"/>
              <a:gd name="T81" fmla="*/ 19 h 31"/>
              <a:gd name="T82" fmla="*/ 51 w 51"/>
              <a:gd name="T83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1" h="31">
                <a:moveTo>
                  <a:pt x="33" y="31"/>
                </a:moveTo>
                <a:cubicBezTo>
                  <a:pt x="8" y="31"/>
                  <a:pt x="8" y="31"/>
                  <a:pt x="8" y="31"/>
                </a:cubicBezTo>
                <a:cubicBezTo>
                  <a:pt x="7" y="31"/>
                  <a:pt x="7" y="30"/>
                  <a:pt x="7" y="29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14"/>
                  <a:pt x="7" y="14"/>
                  <a:pt x="7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0" y="12"/>
                  <a:pt x="0" y="12"/>
                  <a:pt x="0" y="1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10" y="0"/>
                  <a:pt x="10" y="0"/>
                </a:cubicBezTo>
                <a:cubicBezTo>
                  <a:pt x="11" y="0"/>
                  <a:pt x="11" y="1"/>
                  <a:pt x="12" y="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2"/>
                  <a:pt x="21" y="12"/>
                  <a:pt x="21" y="12"/>
                </a:cubicBezTo>
                <a:cubicBezTo>
                  <a:pt x="21" y="13"/>
                  <a:pt x="20" y="14"/>
                  <a:pt x="19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24"/>
                  <a:pt x="14" y="24"/>
                  <a:pt x="14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4"/>
                  <a:pt x="30" y="24"/>
                  <a:pt x="30" y="25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1"/>
                  <a:pt x="34" y="31"/>
                  <a:pt x="33" y="31"/>
                </a:cubicBezTo>
                <a:close/>
                <a:moveTo>
                  <a:pt x="51" y="20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1" y="31"/>
                </a:cubicBezTo>
                <a:cubicBezTo>
                  <a:pt x="41" y="31"/>
                  <a:pt x="40" y="31"/>
                  <a:pt x="40" y="3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19"/>
                </a:cubicBezTo>
                <a:cubicBezTo>
                  <a:pt x="31" y="18"/>
                  <a:pt x="32" y="17"/>
                  <a:pt x="33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7"/>
                  <a:pt x="38" y="7"/>
                  <a:pt x="3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2"/>
                  <a:pt x="17" y="1"/>
                  <a:pt x="17" y="1"/>
                </a:cubicBezTo>
                <a:cubicBezTo>
                  <a:pt x="17" y="1"/>
                  <a:pt x="18" y="0"/>
                  <a:pt x="1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17"/>
                  <a:pt x="45" y="17"/>
                  <a:pt x="45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1" y="17"/>
                  <a:pt x="51" y="18"/>
                  <a:pt x="51" y="19"/>
                </a:cubicBezTo>
                <a:cubicBezTo>
                  <a:pt x="51" y="20"/>
                  <a:pt x="51" y="20"/>
                  <a:pt x="5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4" grpId="0" animBg="1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工作完成情况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不足对策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8" name="矩形 3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937347" y="2708920"/>
            <a:ext cx="1395643" cy="1395643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4318079" y="3210205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64538" y="2492896"/>
            <a:ext cx="2671763" cy="4160838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43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5089475" y="343664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5792736" y="1742999"/>
            <a:ext cx="610268" cy="611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1" name="任意多边形 50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75551" y="4007017"/>
            <a:ext cx="610268" cy="611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4" name="任意多边形 53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09355" y="4007017"/>
            <a:ext cx="611524" cy="611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359527" y="2497671"/>
            <a:ext cx="610268" cy="611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任意多边形 59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61927" y="2497671"/>
            <a:ext cx="611524" cy="611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3" name="任意多边形 62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4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2137147" y="228451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6" name="矩形 65"/>
          <p:cNvSpPr/>
          <p:nvPr/>
        </p:nvSpPr>
        <p:spPr>
          <a:xfrm>
            <a:off x="1849115" y="386104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113811" y="2276872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8" name="矩形 67"/>
          <p:cNvSpPr/>
          <p:nvPr/>
        </p:nvSpPr>
        <p:spPr>
          <a:xfrm>
            <a:off x="8294022" y="385340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9" name="矩形 68"/>
          <p:cNvSpPr/>
          <p:nvPr/>
        </p:nvSpPr>
        <p:spPr>
          <a:xfrm>
            <a:off x="5089475" y="692696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5" grpId="0"/>
      <p:bldP spid="66" grpId="0"/>
      <p:bldP spid="67" grpId="0"/>
      <p:bldP spid="68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35897" y="1773937"/>
            <a:ext cx="2647163" cy="2087111"/>
            <a:chOff x="120923" y="358911"/>
            <a:chExt cx="2706615" cy="2133985"/>
          </a:xfrm>
        </p:grpSpPr>
        <p:grpSp>
          <p:nvGrpSpPr>
            <p:cNvPr id="10" name="组合 9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12" name="图表 11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3" name="椭圆 12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1" name="文本框 29"/>
            <p:cNvSpPr txBox="1"/>
            <p:nvPr/>
          </p:nvSpPr>
          <p:spPr>
            <a:xfrm>
              <a:off x="1116356" y="1085110"/>
              <a:ext cx="948783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83648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050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第一季度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36485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768145" y="1773937"/>
            <a:ext cx="2647163" cy="2087111"/>
            <a:chOff x="8617867" y="296237"/>
            <a:chExt cx="2830704" cy="2231821"/>
          </a:xfrm>
        </p:grpSpPr>
        <p:grpSp>
          <p:nvGrpSpPr>
            <p:cNvPr id="18" name="组合 17"/>
            <p:cNvGrpSpPr/>
            <p:nvPr/>
          </p:nvGrpSpPr>
          <p:grpSpPr>
            <a:xfrm>
              <a:off x="8617867" y="296237"/>
              <a:ext cx="2830704" cy="2231821"/>
              <a:chOff x="3430102" y="3226788"/>
              <a:chExt cx="3316286" cy="2614670"/>
            </a:xfrm>
          </p:grpSpPr>
          <p:graphicFrame>
            <p:nvGraphicFramePr>
              <p:cNvPr id="20" name="图表 19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1" name="椭圆 20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9" name="文本框 54"/>
            <p:cNvSpPr txBox="1"/>
            <p:nvPr/>
          </p:nvSpPr>
          <p:spPr>
            <a:xfrm>
              <a:off x="9694761" y="1055730"/>
              <a:ext cx="1008700" cy="625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50%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4088937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232954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第二季度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4088937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940329" y="1773937"/>
            <a:ext cx="2647163" cy="2087111"/>
            <a:chOff x="120923" y="2132856"/>
            <a:chExt cx="2748248" cy="2166810"/>
          </a:xfrm>
        </p:grpSpPr>
        <p:grpSp>
          <p:nvGrpSpPr>
            <p:cNvPr id="26" name="组合 25"/>
            <p:cNvGrpSpPr/>
            <p:nvPr/>
          </p:nvGrpSpPr>
          <p:grpSpPr>
            <a:xfrm>
              <a:off x="120923" y="2132856"/>
              <a:ext cx="2748248" cy="2166810"/>
              <a:chOff x="3430102" y="3226788"/>
              <a:chExt cx="3316286" cy="2614670"/>
            </a:xfrm>
          </p:grpSpPr>
          <p:graphicFrame>
            <p:nvGraphicFramePr>
              <p:cNvPr id="28" name="图表 27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9" name="椭圆 28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7" name="文本框 53"/>
            <p:cNvSpPr txBox="1"/>
            <p:nvPr/>
          </p:nvSpPr>
          <p:spPr>
            <a:xfrm>
              <a:off x="1153570" y="2879269"/>
              <a:ext cx="911569" cy="607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75%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6271292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415309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第三季度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6271292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130944" y="1773937"/>
            <a:ext cx="2647163" cy="2087111"/>
            <a:chOff x="120923" y="358911"/>
            <a:chExt cx="2706615" cy="2133985"/>
          </a:xfrm>
        </p:grpSpPr>
        <p:grpSp>
          <p:nvGrpSpPr>
            <p:cNvPr id="34" name="组合 33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36" name="图表 35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42" name="椭圆 41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5" name="文本框 29"/>
            <p:cNvSpPr txBox="1"/>
            <p:nvPr/>
          </p:nvSpPr>
          <p:spPr>
            <a:xfrm>
              <a:off x="1116356" y="1085110"/>
              <a:ext cx="948783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848142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862544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第四季度</a:t>
            </a: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8481425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3" grpId="0"/>
      <p:bldP spid="24" grpId="0"/>
      <p:bldP spid="31" grpId="0"/>
      <p:bldP spid="32" grpId="0"/>
      <p:bldP spid="44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graphicFrame>
        <p:nvGraphicFramePr>
          <p:cNvPr id="10" name="图表 9"/>
          <p:cNvGraphicFramePr/>
          <p:nvPr/>
        </p:nvGraphicFramePr>
        <p:xfrm>
          <a:off x="2079616" y="2124791"/>
          <a:ext cx="2716840" cy="181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矩形 10"/>
          <p:cNvSpPr/>
          <p:nvPr/>
        </p:nvSpPr>
        <p:spPr>
          <a:xfrm>
            <a:off x="2901359" y="39310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961367" y="1606297"/>
            <a:ext cx="360040" cy="249779"/>
            <a:chOff x="4909455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矩形标注 15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9"/>
            <p:cNvSpPr txBox="1"/>
            <p:nvPr/>
          </p:nvSpPr>
          <p:spPr>
            <a:xfrm>
              <a:off x="4909455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矩形标注 21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矩形标注 2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112164" y="3284984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矩形标注 3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/>
      <p:bldP spid="12" grpId="0" animBg="1"/>
      <p:bldP spid="13" grpId="0" animBg="1"/>
      <p:bldP spid="14" grpId="0"/>
      <p:bldP spid="18" grpId="0" animBg="1"/>
      <p:bldP spid="19" grpId="0" animBg="1"/>
      <p:bldP spid="20" grpId="0"/>
      <p:bldP spid="24" grpId="0" animBg="1"/>
      <p:bldP spid="25" grpId="0" animBg="1"/>
      <p:bldP spid="26" grpId="0"/>
      <p:bldP spid="30" grpId="0"/>
      <p:bldP spid="31" grpId="0" animBg="1"/>
      <p:bldP spid="32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13" name="组合 12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4" name="文本框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18" name="组合 17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9" name="文本框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23" name="组合 22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文本框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28" name="组合 27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9" name="文本框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33" name="任意多边形 32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36" name="任意多边形 35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4" name="任意多边形 43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7" name="任意多边形 46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4"/>
          <p:cNvSpPr txBox="1"/>
          <p:nvPr/>
        </p:nvSpPr>
        <p:spPr>
          <a:xfrm>
            <a:off x="8517983" y="21235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44"/>
          <p:cNvSpPr txBox="1"/>
          <p:nvPr/>
        </p:nvSpPr>
        <p:spPr>
          <a:xfrm>
            <a:off x="8545859" y="469339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44"/>
          <p:cNvSpPr txBox="1"/>
          <p:nvPr/>
        </p:nvSpPr>
        <p:spPr>
          <a:xfrm>
            <a:off x="1993131" y="422108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44"/>
          <p:cNvSpPr txBox="1"/>
          <p:nvPr/>
        </p:nvSpPr>
        <p:spPr>
          <a:xfrm>
            <a:off x="1993131" y="17008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809555" y="38064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Users\Administrator\Desktop\58pic_529623bd16668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1043" y="1289328"/>
            <a:ext cx="3292475" cy="610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5305499" y="198074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369395" y="1412776"/>
            <a:ext cx="1135936" cy="1135936"/>
            <a:chOff x="1677608" y="2996952"/>
            <a:chExt cx="1395643" cy="1395643"/>
          </a:xfrm>
        </p:grpSpPr>
        <p:sp>
          <p:nvSpPr>
            <p:cNvPr id="1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25788" y="1789558"/>
            <a:ext cx="423150" cy="390158"/>
            <a:chOff x="7339246" y="1487600"/>
            <a:chExt cx="423150" cy="390158"/>
          </a:xfrm>
        </p:grpSpPr>
        <p:sp>
          <p:nvSpPr>
            <p:cNvPr id="1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5593532" y="1603324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5593531" y="2011330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889643" y="3229168"/>
            <a:ext cx="1135936" cy="1135936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36297" y="3584571"/>
            <a:ext cx="448854" cy="457012"/>
            <a:chOff x="2000378" y="1974523"/>
            <a:chExt cx="576064" cy="586534"/>
          </a:xfrm>
        </p:grpSpPr>
        <p:sp>
          <p:nvSpPr>
            <p:cNvPr id="25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27" name="矩形 26"/>
          <p:cNvSpPr/>
          <p:nvPr/>
        </p:nvSpPr>
        <p:spPr>
          <a:xfrm>
            <a:off x="6097588" y="3429000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097587" y="3837006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305499" y="550474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385587" y="4885352"/>
            <a:ext cx="1135936" cy="1135936"/>
            <a:chOff x="1677608" y="2996952"/>
            <a:chExt cx="1395643" cy="1395643"/>
          </a:xfrm>
        </p:grpSpPr>
        <p:sp>
          <p:nvSpPr>
            <p:cNvPr id="3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3" name="Freeform 133"/>
          <p:cNvSpPr/>
          <p:nvPr/>
        </p:nvSpPr>
        <p:spPr bwMode="auto">
          <a:xfrm>
            <a:off x="4683344" y="5207068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593532" y="5127329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593531" y="5535335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28" grpId="0"/>
      <p:bldP spid="33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281163" y="1903233"/>
            <a:ext cx="3378946" cy="3378945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90270" y="2836835"/>
            <a:ext cx="1528675" cy="1528675"/>
            <a:chOff x="2494238" y="1545926"/>
            <a:chExt cx="1170130" cy="1170130"/>
          </a:xfrm>
        </p:grpSpPr>
        <p:sp>
          <p:nvSpPr>
            <p:cNvPr id="11" name="椭圆 10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 flipH="1">
            <a:off x="6583884" y="1903233"/>
            <a:ext cx="3378945" cy="3378945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>
            <a:off x="7513697" y="2836835"/>
            <a:ext cx="1528675" cy="1528675"/>
            <a:chOff x="2494238" y="1545926"/>
            <a:chExt cx="1170130" cy="1170130"/>
          </a:xfrm>
        </p:grpSpPr>
        <p:sp>
          <p:nvSpPr>
            <p:cNvPr id="15" name="椭圆 14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81525" y="3252252"/>
            <a:ext cx="2236173" cy="714855"/>
            <a:chOff x="4968629" y="3252252"/>
            <a:chExt cx="2236173" cy="714855"/>
          </a:xfrm>
        </p:grpSpPr>
        <p:sp>
          <p:nvSpPr>
            <p:cNvPr id="18" name="圆角矩形 17"/>
            <p:cNvSpPr/>
            <p:nvPr/>
          </p:nvSpPr>
          <p:spPr>
            <a:xfrm>
              <a:off x="4968629" y="3252252"/>
              <a:ext cx="2236173" cy="71485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rgbClr val="00B0F0"/>
                </a:solidFill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4968629" y="3434365"/>
              <a:ext cx="223617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lvl="1"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ko-KR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弧形 19"/>
          <p:cNvSpPr/>
          <p:nvPr/>
        </p:nvSpPr>
        <p:spPr>
          <a:xfrm flipV="1">
            <a:off x="4875322" y="3019682"/>
            <a:ext cx="2422785" cy="2422784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sp>
        <p:nvSpPr>
          <p:cNvPr id="21" name="弧形 20"/>
          <p:cNvSpPr/>
          <p:nvPr/>
        </p:nvSpPr>
        <p:spPr>
          <a:xfrm rot="10800000" flipV="1">
            <a:off x="4875322" y="1763962"/>
            <a:ext cx="2422785" cy="2422784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716001" y="3382884"/>
            <a:ext cx="494089" cy="472291"/>
            <a:chOff x="6472919" y="2732165"/>
            <a:chExt cx="548947" cy="524729"/>
          </a:xfrm>
          <a:solidFill>
            <a:schemeClr val="bg1"/>
          </a:solidFill>
        </p:grpSpPr>
        <p:sp>
          <p:nvSpPr>
            <p:cNvPr id="23" name="Freeform 255"/>
            <p:cNvSpPr>
              <a:spLocks noEditPoints="1"/>
            </p:cNvSpPr>
            <p:nvPr/>
          </p:nvSpPr>
          <p:spPr bwMode="auto">
            <a:xfrm>
              <a:off x="6472919" y="2732165"/>
              <a:ext cx="548947" cy="524729"/>
            </a:xfrm>
            <a:custGeom>
              <a:avLst/>
              <a:gdLst>
                <a:gd name="T0" fmla="*/ 224 w 260"/>
                <a:gd name="T1" fmla="*/ 0 h 248"/>
                <a:gd name="T2" fmla="*/ 36 w 260"/>
                <a:gd name="T3" fmla="*/ 0 h 248"/>
                <a:gd name="T4" fmla="*/ 0 w 260"/>
                <a:gd name="T5" fmla="*/ 36 h 248"/>
                <a:gd name="T6" fmla="*/ 0 w 260"/>
                <a:gd name="T7" fmla="*/ 166 h 248"/>
                <a:gd name="T8" fmla="*/ 29 w 260"/>
                <a:gd name="T9" fmla="*/ 203 h 248"/>
                <a:gd name="T10" fmla="*/ 68 w 260"/>
                <a:gd name="T11" fmla="*/ 203 h 248"/>
                <a:gd name="T12" fmla="*/ 84 w 260"/>
                <a:gd name="T13" fmla="*/ 210 h 248"/>
                <a:gd name="T14" fmla="*/ 110 w 260"/>
                <a:gd name="T15" fmla="*/ 239 h 248"/>
                <a:gd name="T16" fmla="*/ 130 w 260"/>
                <a:gd name="T17" fmla="*/ 248 h 248"/>
                <a:gd name="T18" fmla="*/ 150 w 260"/>
                <a:gd name="T19" fmla="*/ 239 h 248"/>
                <a:gd name="T20" fmla="*/ 176 w 260"/>
                <a:gd name="T21" fmla="*/ 210 h 248"/>
                <a:gd name="T22" fmla="*/ 188 w 260"/>
                <a:gd name="T23" fmla="*/ 203 h 248"/>
                <a:gd name="T24" fmla="*/ 228 w 260"/>
                <a:gd name="T25" fmla="*/ 203 h 248"/>
                <a:gd name="T26" fmla="*/ 260 w 260"/>
                <a:gd name="T27" fmla="*/ 166 h 248"/>
                <a:gd name="T28" fmla="*/ 260 w 260"/>
                <a:gd name="T29" fmla="*/ 36 h 248"/>
                <a:gd name="T30" fmla="*/ 224 w 260"/>
                <a:gd name="T31" fmla="*/ 0 h 248"/>
                <a:gd name="T32" fmla="*/ 239 w 260"/>
                <a:gd name="T33" fmla="*/ 166 h 248"/>
                <a:gd name="T34" fmla="*/ 228 w 260"/>
                <a:gd name="T35" fmla="*/ 181 h 248"/>
                <a:gd name="T36" fmla="*/ 188 w 260"/>
                <a:gd name="T37" fmla="*/ 181 h 248"/>
                <a:gd name="T38" fmla="*/ 158 w 260"/>
                <a:gd name="T39" fmla="*/ 197 h 248"/>
                <a:gd name="T40" fmla="*/ 134 w 260"/>
                <a:gd name="T41" fmla="*/ 224 h 248"/>
                <a:gd name="T42" fmla="*/ 130 w 260"/>
                <a:gd name="T43" fmla="*/ 226 h 248"/>
                <a:gd name="T44" fmla="*/ 126 w 260"/>
                <a:gd name="T45" fmla="*/ 224 h 248"/>
                <a:gd name="T46" fmla="*/ 102 w 260"/>
                <a:gd name="T47" fmla="*/ 197 h 248"/>
                <a:gd name="T48" fmla="*/ 68 w 260"/>
                <a:gd name="T49" fmla="*/ 181 h 248"/>
                <a:gd name="T50" fmla="*/ 29 w 260"/>
                <a:gd name="T51" fmla="*/ 181 h 248"/>
                <a:gd name="T52" fmla="*/ 21 w 260"/>
                <a:gd name="T53" fmla="*/ 166 h 248"/>
                <a:gd name="T54" fmla="*/ 21 w 260"/>
                <a:gd name="T55" fmla="*/ 36 h 248"/>
                <a:gd name="T56" fmla="*/ 36 w 260"/>
                <a:gd name="T57" fmla="*/ 22 h 248"/>
                <a:gd name="T58" fmla="*/ 224 w 260"/>
                <a:gd name="T59" fmla="*/ 22 h 248"/>
                <a:gd name="T60" fmla="*/ 239 w 260"/>
                <a:gd name="T61" fmla="*/ 36 h 248"/>
                <a:gd name="T62" fmla="*/ 239 w 260"/>
                <a:gd name="T63" fmla="*/ 16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248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3" y="203"/>
                    <a:pt x="29" y="203"/>
                  </a:cubicBezTo>
                  <a:cubicBezTo>
                    <a:pt x="45" y="203"/>
                    <a:pt x="62" y="203"/>
                    <a:pt x="68" y="203"/>
                  </a:cubicBezTo>
                  <a:cubicBezTo>
                    <a:pt x="74" y="203"/>
                    <a:pt x="82" y="206"/>
                    <a:pt x="84" y="210"/>
                  </a:cubicBezTo>
                  <a:cubicBezTo>
                    <a:pt x="87" y="214"/>
                    <a:pt x="99" y="227"/>
                    <a:pt x="110" y="239"/>
                  </a:cubicBezTo>
                  <a:cubicBezTo>
                    <a:pt x="115" y="245"/>
                    <a:pt x="123" y="248"/>
                    <a:pt x="130" y="248"/>
                  </a:cubicBezTo>
                  <a:cubicBezTo>
                    <a:pt x="137" y="248"/>
                    <a:pt x="145" y="245"/>
                    <a:pt x="150" y="239"/>
                  </a:cubicBezTo>
                  <a:cubicBezTo>
                    <a:pt x="161" y="227"/>
                    <a:pt x="173" y="214"/>
                    <a:pt x="176" y="210"/>
                  </a:cubicBezTo>
                  <a:cubicBezTo>
                    <a:pt x="178" y="206"/>
                    <a:pt x="184" y="203"/>
                    <a:pt x="188" y="203"/>
                  </a:cubicBezTo>
                  <a:cubicBezTo>
                    <a:pt x="192" y="203"/>
                    <a:pt x="210" y="203"/>
                    <a:pt x="228" y="203"/>
                  </a:cubicBezTo>
                  <a:cubicBezTo>
                    <a:pt x="246" y="203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3" y="181"/>
                    <a:pt x="228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77" y="181"/>
                    <a:pt x="165" y="188"/>
                    <a:pt x="158" y="197"/>
                  </a:cubicBezTo>
                  <a:cubicBezTo>
                    <a:pt x="156" y="200"/>
                    <a:pt x="146" y="212"/>
                    <a:pt x="134" y="224"/>
                  </a:cubicBezTo>
                  <a:cubicBezTo>
                    <a:pt x="133" y="226"/>
                    <a:pt x="131" y="226"/>
                    <a:pt x="130" y="226"/>
                  </a:cubicBezTo>
                  <a:cubicBezTo>
                    <a:pt x="129" y="226"/>
                    <a:pt x="127" y="226"/>
                    <a:pt x="126" y="224"/>
                  </a:cubicBezTo>
                  <a:cubicBezTo>
                    <a:pt x="114" y="212"/>
                    <a:pt x="104" y="200"/>
                    <a:pt x="102" y="197"/>
                  </a:cubicBezTo>
                  <a:cubicBezTo>
                    <a:pt x="95" y="188"/>
                    <a:pt x="81" y="181"/>
                    <a:pt x="6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6" y="181"/>
                    <a:pt x="21" y="175"/>
                    <a:pt x="21" y="16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224" y="22"/>
                    <a:pt x="224" y="22"/>
                    <a:pt x="224" y="22"/>
                  </a:cubicBezTo>
                  <a:cubicBezTo>
                    <a:pt x="232" y="22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4" name="Rectangle 256"/>
            <p:cNvSpPr>
              <a:spLocks noChangeArrowheads="1"/>
            </p:cNvSpPr>
            <p:nvPr/>
          </p:nvSpPr>
          <p:spPr bwMode="auto">
            <a:xfrm>
              <a:off x="6624956" y="2901692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5" name="Rectangle 257"/>
            <p:cNvSpPr>
              <a:spLocks noChangeArrowheads="1"/>
            </p:cNvSpPr>
            <p:nvPr/>
          </p:nvSpPr>
          <p:spPr bwMode="auto">
            <a:xfrm>
              <a:off x="6624956" y="2977038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19075" y="3345509"/>
            <a:ext cx="496511" cy="496511"/>
            <a:chOff x="10876606" y="5685447"/>
            <a:chExt cx="551638" cy="551638"/>
          </a:xfrm>
          <a:solidFill>
            <a:schemeClr val="bg1"/>
          </a:solidFill>
        </p:grpSpPr>
        <p:sp>
          <p:nvSpPr>
            <p:cNvPr id="27" name="Freeform 285"/>
            <p:cNvSpPr>
              <a:spLocks noEditPoints="1"/>
            </p:cNvSpPr>
            <p:nvPr/>
          </p:nvSpPr>
          <p:spPr bwMode="auto">
            <a:xfrm>
              <a:off x="10876606" y="5685447"/>
              <a:ext cx="551638" cy="551638"/>
            </a:xfrm>
            <a:custGeom>
              <a:avLst/>
              <a:gdLst>
                <a:gd name="T0" fmla="*/ 130 w 261"/>
                <a:gd name="T1" fmla="*/ 0 h 261"/>
                <a:gd name="T2" fmla="*/ 0 w 261"/>
                <a:gd name="T3" fmla="*/ 130 h 261"/>
                <a:gd name="T4" fmla="*/ 130 w 261"/>
                <a:gd name="T5" fmla="*/ 261 h 261"/>
                <a:gd name="T6" fmla="*/ 261 w 261"/>
                <a:gd name="T7" fmla="*/ 130 h 261"/>
                <a:gd name="T8" fmla="*/ 130 w 261"/>
                <a:gd name="T9" fmla="*/ 0 h 261"/>
                <a:gd name="T10" fmla="*/ 130 w 261"/>
                <a:gd name="T11" fmla="*/ 239 h 261"/>
                <a:gd name="T12" fmla="*/ 22 w 261"/>
                <a:gd name="T13" fmla="*/ 130 h 261"/>
                <a:gd name="T14" fmla="*/ 130 w 261"/>
                <a:gd name="T15" fmla="*/ 21 h 261"/>
                <a:gd name="T16" fmla="*/ 239 w 261"/>
                <a:gd name="T17" fmla="*/ 130 h 261"/>
                <a:gd name="T18" fmla="*/ 130 w 261"/>
                <a:gd name="T19" fmla="*/ 2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130" y="0"/>
                  </a:moveTo>
                  <a:cubicBezTo>
                    <a:pt x="58" y="0"/>
                    <a:pt x="0" y="58"/>
                    <a:pt x="0" y="130"/>
                  </a:cubicBezTo>
                  <a:cubicBezTo>
                    <a:pt x="0" y="202"/>
                    <a:pt x="58" y="261"/>
                    <a:pt x="130" y="261"/>
                  </a:cubicBezTo>
                  <a:cubicBezTo>
                    <a:pt x="202" y="261"/>
                    <a:pt x="261" y="202"/>
                    <a:pt x="261" y="130"/>
                  </a:cubicBezTo>
                  <a:cubicBezTo>
                    <a:pt x="261" y="58"/>
                    <a:pt x="202" y="0"/>
                    <a:pt x="130" y="0"/>
                  </a:cubicBezTo>
                  <a:close/>
                  <a:moveTo>
                    <a:pt x="130" y="239"/>
                  </a:moveTo>
                  <a:cubicBezTo>
                    <a:pt x="70" y="239"/>
                    <a:pt x="22" y="190"/>
                    <a:pt x="22" y="130"/>
                  </a:cubicBezTo>
                  <a:cubicBezTo>
                    <a:pt x="22" y="70"/>
                    <a:pt x="70" y="21"/>
                    <a:pt x="130" y="21"/>
                  </a:cubicBezTo>
                  <a:cubicBezTo>
                    <a:pt x="191" y="21"/>
                    <a:pt x="239" y="70"/>
                    <a:pt x="239" y="130"/>
                  </a:cubicBezTo>
                  <a:cubicBezTo>
                    <a:pt x="239" y="190"/>
                    <a:pt x="191" y="239"/>
                    <a:pt x="130" y="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8" name="Freeform 286"/>
            <p:cNvSpPr>
              <a:spLocks noEditPoints="1"/>
            </p:cNvSpPr>
            <p:nvPr/>
          </p:nvSpPr>
          <p:spPr bwMode="auto">
            <a:xfrm>
              <a:off x="11047480" y="5854975"/>
              <a:ext cx="209892" cy="211237"/>
            </a:xfrm>
            <a:custGeom>
              <a:avLst/>
              <a:gdLst>
                <a:gd name="T0" fmla="*/ 49 w 99"/>
                <a:gd name="T1" fmla="*/ 0 h 100"/>
                <a:gd name="T2" fmla="*/ 0 w 99"/>
                <a:gd name="T3" fmla="*/ 50 h 100"/>
                <a:gd name="T4" fmla="*/ 49 w 99"/>
                <a:gd name="T5" fmla="*/ 100 h 100"/>
                <a:gd name="T6" fmla="*/ 99 w 99"/>
                <a:gd name="T7" fmla="*/ 50 h 100"/>
                <a:gd name="T8" fmla="*/ 49 w 99"/>
                <a:gd name="T9" fmla="*/ 0 h 100"/>
                <a:gd name="T10" fmla="*/ 49 w 99"/>
                <a:gd name="T11" fmla="*/ 93 h 100"/>
                <a:gd name="T12" fmla="*/ 7 w 99"/>
                <a:gd name="T13" fmla="*/ 50 h 100"/>
                <a:gd name="T14" fmla="*/ 49 w 99"/>
                <a:gd name="T15" fmla="*/ 8 h 100"/>
                <a:gd name="T16" fmla="*/ 92 w 99"/>
                <a:gd name="T17" fmla="*/ 50 h 100"/>
                <a:gd name="T18" fmla="*/ 49 w 99"/>
                <a:gd name="T19" fmla="*/ 9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77" y="100"/>
                    <a:pt x="99" y="78"/>
                    <a:pt x="99" y="50"/>
                  </a:cubicBezTo>
                  <a:cubicBezTo>
                    <a:pt x="99" y="23"/>
                    <a:pt x="77" y="0"/>
                    <a:pt x="49" y="0"/>
                  </a:cubicBezTo>
                  <a:close/>
                  <a:moveTo>
                    <a:pt x="49" y="93"/>
                  </a:moveTo>
                  <a:cubicBezTo>
                    <a:pt x="26" y="93"/>
                    <a:pt x="7" y="74"/>
                    <a:pt x="7" y="50"/>
                  </a:cubicBezTo>
                  <a:cubicBezTo>
                    <a:pt x="7" y="27"/>
                    <a:pt x="26" y="8"/>
                    <a:pt x="49" y="8"/>
                  </a:cubicBezTo>
                  <a:cubicBezTo>
                    <a:pt x="73" y="8"/>
                    <a:pt x="92" y="27"/>
                    <a:pt x="92" y="50"/>
                  </a:cubicBezTo>
                  <a:cubicBezTo>
                    <a:pt x="92" y="74"/>
                    <a:pt x="73" y="93"/>
                    <a:pt x="49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9" name="Freeform 287"/>
            <p:cNvSpPr>
              <a:spLocks noEditPoints="1"/>
            </p:cNvSpPr>
            <p:nvPr/>
          </p:nvSpPr>
          <p:spPr bwMode="auto">
            <a:xfrm>
              <a:off x="11117443" y="5926284"/>
              <a:ext cx="69964" cy="69964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6 h 33"/>
                <a:gd name="T4" fmla="*/ 16 w 33"/>
                <a:gd name="T5" fmla="*/ 33 h 33"/>
                <a:gd name="T6" fmla="*/ 33 w 33"/>
                <a:gd name="T7" fmla="*/ 16 h 33"/>
                <a:gd name="T8" fmla="*/ 16 w 33"/>
                <a:gd name="T9" fmla="*/ 0 h 33"/>
                <a:gd name="T10" fmla="*/ 16 w 33"/>
                <a:gd name="T11" fmla="*/ 26 h 33"/>
                <a:gd name="T12" fmla="*/ 7 w 33"/>
                <a:gd name="T13" fmla="*/ 16 h 33"/>
                <a:gd name="T14" fmla="*/ 16 w 33"/>
                <a:gd name="T15" fmla="*/ 7 h 33"/>
                <a:gd name="T16" fmla="*/ 26 w 33"/>
                <a:gd name="T17" fmla="*/ 16 h 33"/>
                <a:gd name="T18" fmla="*/ 16 w 33"/>
                <a:gd name="T1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7"/>
                    <a:pt x="26" y="0"/>
                    <a:pt x="16" y="0"/>
                  </a:cubicBezTo>
                  <a:close/>
                  <a:moveTo>
                    <a:pt x="16" y="26"/>
                  </a:moveTo>
                  <a:cubicBezTo>
                    <a:pt x="11" y="26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2" y="7"/>
                    <a:pt x="26" y="11"/>
                    <a:pt x="26" y="16"/>
                  </a:cubicBezTo>
                  <a:cubicBezTo>
                    <a:pt x="26" y="21"/>
                    <a:pt x="22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0" name="Freeform 288"/>
            <p:cNvSpPr/>
            <p:nvPr/>
          </p:nvSpPr>
          <p:spPr bwMode="auto">
            <a:xfrm>
              <a:off x="11043443" y="5852284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1" name="Freeform 289"/>
            <p:cNvSpPr/>
            <p:nvPr/>
          </p:nvSpPr>
          <p:spPr bwMode="auto">
            <a:xfrm>
              <a:off x="11012498" y="5821338"/>
              <a:ext cx="53818" cy="52473"/>
            </a:xfrm>
            <a:custGeom>
              <a:avLst/>
              <a:gdLst>
                <a:gd name="T0" fmla="*/ 31 w 40"/>
                <a:gd name="T1" fmla="*/ 0 h 39"/>
                <a:gd name="T2" fmla="*/ 0 w 40"/>
                <a:gd name="T3" fmla="*/ 31 h 39"/>
                <a:gd name="T4" fmla="*/ 7 w 40"/>
                <a:gd name="T5" fmla="*/ 39 h 39"/>
                <a:gd name="T6" fmla="*/ 40 w 40"/>
                <a:gd name="T7" fmla="*/ 8 h 39"/>
                <a:gd name="T8" fmla="*/ 31 w 4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31" y="0"/>
                  </a:moveTo>
                  <a:lnTo>
                    <a:pt x="0" y="31"/>
                  </a:lnTo>
                  <a:lnTo>
                    <a:pt x="7" y="39"/>
                  </a:lnTo>
                  <a:lnTo>
                    <a:pt x="40" y="8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2" name="Freeform 290"/>
            <p:cNvSpPr/>
            <p:nvPr/>
          </p:nvSpPr>
          <p:spPr bwMode="auto">
            <a:xfrm>
              <a:off x="10980207" y="5787702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8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8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Freeform 291"/>
            <p:cNvSpPr/>
            <p:nvPr/>
          </p:nvSpPr>
          <p:spPr bwMode="auto">
            <a:xfrm>
              <a:off x="11227771" y="6036612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4" name="Freeform 292"/>
            <p:cNvSpPr/>
            <p:nvPr/>
          </p:nvSpPr>
          <p:spPr bwMode="auto">
            <a:xfrm>
              <a:off x="11238535" y="6047375"/>
              <a:ext cx="53818" cy="55164"/>
            </a:xfrm>
            <a:custGeom>
              <a:avLst/>
              <a:gdLst>
                <a:gd name="T0" fmla="*/ 40 w 40"/>
                <a:gd name="T1" fmla="*/ 8 h 41"/>
                <a:gd name="T2" fmla="*/ 33 w 40"/>
                <a:gd name="T3" fmla="*/ 0 h 41"/>
                <a:gd name="T4" fmla="*/ 0 w 40"/>
                <a:gd name="T5" fmla="*/ 33 h 41"/>
                <a:gd name="T6" fmla="*/ 9 w 40"/>
                <a:gd name="T7" fmla="*/ 41 h 41"/>
                <a:gd name="T8" fmla="*/ 40 w 40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40" y="8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9" y="41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5" name="Freeform 293"/>
            <p:cNvSpPr/>
            <p:nvPr/>
          </p:nvSpPr>
          <p:spPr bwMode="auto">
            <a:xfrm>
              <a:off x="11250644" y="6058139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9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9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69835" y="1556792"/>
            <a:ext cx="1024580" cy="1024579"/>
            <a:chOff x="2656939" y="1556792"/>
            <a:chExt cx="1024580" cy="1024579"/>
          </a:xfrm>
        </p:grpSpPr>
        <p:sp>
          <p:nvSpPr>
            <p:cNvPr id="42" name="椭圆 41"/>
            <p:cNvSpPr/>
            <p:nvPr/>
          </p:nvSpPr>
          <p:spPr>
            <a:xfrm>
              <a:off x="2656939" y="1556792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858968" y="191295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564020" y="1556792"/>
            <a:ext cx="1024579" cy="1024579"/>
            <a:chOff x="8551124" y="1556792"/>
            <a:chExt cx="1024579" cy="1024579"/>
          </a:xfrm>
        </p:grpSpPr>
        <p:sp>
          <p:nvSpPr>
            <p:cNvPr id="45" name="椭圆 44"/>
            <p:cNvSpPr/>
            <p:nvPr/>
          </p:nvSpPr>
          <p:spPr>
            <a:xfrm flipH="1">
              <a:off x="8551124" y="1556792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63624" y="191295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28059" y="3117638"/>
            <a:ext cx="1024580" cy="1024579"/>
            <a:chOff x="1845929" y="3080416"/>
            <a:chExt cx="1024580" cy="1024579"/>
          </a:xfrm>
        </p:grpSpPr>
        <p:sp>
          <p:nvSpPr>
            <p:cNvPr id="48" name="椭圆 47"/>
            <p:cNvSpPr/>
            <p:nvPr/>
          </p:nvSpPr>
          <p:spPr>
            <a:xfrm>
              <a:off x="1845929" y="3080416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994872" y="342195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353377" y="3080416"/>
            <a:ext cx="1024579" cy="1024579"/>
            <a:chOff x="9362134" y="3080416"/>
            <a:chExt cx="1024579" cy="1024579"/>
          </a:xfrm>
        </p:grpSpPr>
        <p:sp>
          <p:nvSpPr>
            <p:cNvPr id="51" name="椭圆 50"/>
            <p:cNvSpPr/>
            <p:nvPr/>
          </p:nvSpPr>
          <p:spPr>
            <a:xfrm flipH="1">
              <a:off x="9362134" y="3080416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555712" y="342195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669835" y="4495639"/>
            <a:ext cx="1024580" cy="1024579"/>
            <a:chOff x="2656939" y="4495639"/>
            <a:chExt cx="1024580" cy="1024579"/>
          </a:xfrm>
        </p:grpSpPr>
        <p:sp>
          <p:nvSpPr>
            <p:cNvPr id="54" name="椭圆 53"/>
            <p:cNvSpPr/>
            <p:nvPr/>
          </p:nvSpPr>
          <p:spPr>
            <a:xfrm>
              <a:off x="2656939" y="4495639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858968" y="487879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551124" y="4495639"/>
            <a:ext cx="1024579" cy="1024579"/>
            <a:chOff x="8551124" y="4495639"/>
            <a:chExt cx="1024579" cy="1024579"/>
          </a:xfrm>
        </p:grpSpPr>
        <p:sp>
          <p:nvSpPr>
            <p:cNvPr id="57" name="椭圆 56"/>
            <p:cNvSpPr/>
            <p:nvPr/>
          </p:nvSpPr>
          <p:spPr>
            <a:xfrm flipH="1">
              <a:off x="8551124" y="4495639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763624" y="487879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9637465" y="1561171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425724" y="3096169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637465" y="4555306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10996" y="3096169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033156" y="1561171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033156" y="4555306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0" grpId="0" animBg="1"/>
      <p:bldP spid="21" grpId="0" animBg="1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549415" y="1700808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17467" y="2117031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ko-KR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853671" y="1819917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21723" y="1898830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137147" y="1819917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705099" y="1898830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81763" y="2128442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09155" y="2132856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549415" y="3717032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017467" y="4133255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ko-KR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853671" y="3836141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321723" y="3915054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2137147" y="3836141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705099" y="3915054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681763" y="4144666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09155" y="4149080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6385619" y="1714488"/>
            <a:ext cx="7918949" cy="4779904"/>
            <a:chOff x="336947" y="1950447"/>
            <a:chExt cx="6745544" cy="4071635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9158" y="2276872"/>
            <a:ext cx="735160" cy="735160"/>
            <a:chOff x="857214" y="1809740"/>
            <a:chExt cx="735160" cy="735160"/>
          </a:xfrm>
        </p:grpSpPr>
        <p:sp>
          <p:nvSpPr>
            <p:cNvPr id="13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4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9158" y="4330000"/>
            <a:ext cx="735160" cy="735160"/>
            <a:chOff x="857214" y="1809740"/>
            <a:chExt cx="735160" cy="735160"/>
          </a:xfrm>
        </p:grpSpPr>
        <p:sp>
          <p:nvSpPr>
            <p:cNvPr id="16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7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50259" y="2276872"/>
            <a:ext cx="735160" cy="735160"/>
            <a:chOff x="857214" y="1809740"/>
            <a:chExt cx="735160" cy="735160"/>
          </a:xfrm>
        </p:grpSpPr>
        <p:sp>
          <p:nvSpPr>
            <p:cNvPr id="19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0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50259" y="4330000"/>
            <a:ext cx="735160" cy="735160"/>
            <a:chOff x="857214" y="1809740"/>
            <a:chExt cx="735160" cy="735160"/>
          </a:xfrm>
        </p:grpSpPr>
        <p:sp>
          <p:nvSpPr>
            <p:cNvPr id="22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3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59811" y="2317806"/>
            <a:ext cx="2089504" cy="1213709"/>
            <a:chOff x="8779234" y="2030754"/>
            <a:chExt cx="2089504" cy="1213709"/>
          </a:xfrm>
        </p:grpSpPr>
        <p:sp>
          <p:nvSpPr>
            <p:cNvPr id="25" name="矩形 2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85419" y="2317806"/>
            <a:ext cx="2089504" cy="1213709"/>
            <a:chOff x="8779234" y="2030754"/>
            <a:chExt cx="2089504" cy="1213709"/>
          </a:xfrm>
        </p:grpSpPr>
        <p:sp>
          <p:nvSpPr>
            <p:cNvPr id="28" name="矩形 2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61083" y="4344457"/>
            <a:ext cx="2089504" cy="1213709"/>
            <a:chOff x="8779234" y="2030754"/>
            <a:chExt cx="2089504" cy="1213709"/>
          </a:xfrm>
        </p:grpSpPr>
        <p:sp>
          <p:nvSpPr>
            <p:cNvPr id="31" name="矩形 30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85419" y="4334030"/>
            <a:ext cx="2089504" cy="1213709"/>
            <a:chOff x="8779234" y="2030754"/>
            <a:chExt cx="2089504" cy="1213709"/>
          </a:xfrm>
        </p:grpSpPr>
        <p:sp>
          <p:nvSpPr>
            <p:cNvPr id="34" name="矩形 33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成功项目展示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937347" y="2681429"/>
            <a:ext cx="1395643" cy="1395643"/>
            <a:chOff x="1677608" y="2996952"/>
            <a:chExt cx="1395643" cy="1395643"/>
          </a:xfrm>
        </p:grpSpPr>
        <p:sp>
          <p:nvSpPr>
            <p:cNvPr id="4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7" name="KSO_Shape"/>
          <p:cNvSpPr/>
          <p:nvPr/>
        </p:nvSpPr>
        <p:spPr bwMode="auto">
          <a:xfrm>
            <a:off x="4280744" y="3068960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50" name="矩形 49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30" name="直接连接符 29"/>
          <p:cNvCxnSpPr>
            <a:stCxn id="33" idx="4"/>
            <a:endCxn id="35" idx="1"/>
          </p:cNvCxnSpPr>
          <p:nvPr/>
        </p:nvCxnSpPr>
        <p:spPr>
          <a:xfrm flipH="1">
            <a:off x="6092950" y="2819747"/>
            <a:ext cx="4637" cy="162473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5089475" y="1052736"/>
            <a:ext cx="2016224" cy="2016224"/>
            <a:chOff x="1677608" y="2996952"/>
            <a:chExt cx="1395643" cy="1395643"/>
          </a:xfrm>
        </p:grpSpPr>
        <p:sp>
          <p:nvSpPr>
            <p:cNvPr id="3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4" name="文本框 123"/>
          <p:cNvSpPr txBox="1"/>
          <p:nvPr/>
        </p:nvSpPr>
        <p:spPr>
          <a:xfrm>
            <a:off x="5377507" y="180259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7"/>
          <p:cNvSpPr/>
          <p:nvPr/>
        </p:nvSpPr>
        <p:spPr>
          <a:xfrm>
            <a:off x="3522231" y="3235847"/>
            <a:ext cx="5141438" cy="1208638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-1" fmla="*/ 5141438 w 5141438"/>
              <a:gd name="connsiteY0-2" fmla="*/ 0 h 1208638"/>
              <a:gd name="connsiteX1-3" fmla="*/ 2570719 w 5141438"/>
              <a:gd name="connsiteY1-4" fmla="*/ 1208638 h 1208638"/>
              <a:gd name="connsiteX2-5" fmla="*/ 0 w 5141438"/>
              <a:gd name="connsiteY2-6" fmla="*/ 0 h 1208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001243" y="2708920"/>
            <a:ext cx="1135936" cy="1135936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357636" y="3085702"/>
            <a:ext cx="423150" cy="390158"/>
            <a:chOff x="7339246" y="1487600"/>
            <a:chExt cx="423150" cy="390158"/>
          </a:xfrm>
        </p:grpSpPr>
        <p:sp>
          <p:nvSpPr>
            <p:cNvPr id="45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712918" y="4077072"/>
            <a:ext cx="1656477" cy="884885"/>
            <a:chOff x="2496894" y="3984275"/>
            <a:chExt cx="1656477" cy="884885"/>
          </a:xfrm>
        </p:grpSpPr>
        <p:grpSp>
          <p:nvGrpSpPr>
            <p:cNvPr id="49" name="组合 48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4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2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1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657427" y="3661216"/>
            <a:ext cx="1135936" cy="1135936"/>
            <a:chOff x="1677608" y="2996952"/>
            <a:chExt cx="1395643" cy="1395643"/>
          </a:xfrm>
        </p:grpSpPr>
        <p:sp>
          <p:nvSpPr>
            <p:cNvPr id="5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004081" y="4016619"/>
            <a:ext cx="448854" cy="457012"/>
            <a:chOff x="2000378" y="1974523"/>
            <a:chExt cx="576064" cy="586534"/>
          </a:xfrm>
        </p:grpSpPr>
        <p:sp>
          <p:nvSpPr>
            <p:cNvPr id="60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97387" y="4992387"/>
            <a:ext cx="1656477" cy="884885"/>
            <a:chOff x="2496894" y="3984275"/>
            <a:chExt cx="1656477" cy="884885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401518" y="3645024"/>
            <a:ext cx="1135936" cy="1135936"/>
            <a:chOff x="1677608" y="2996952"/>
            <a:chExt cx="1395643" cy="1395643"/>
          </a:xfrm>
        </p:grpSpPr>
        <p:sp>
          <p:nvSpPr>
            <p:cNvPr id="7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73" name="Freeform 133"/>
          <p:cNvSpPr/>
          <p:nvPr/>
        </p:nvSpPr>
        <p:spPr bwMode="auto">
          <a:xfrm>
            <a:off x="6699275" y="3966740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6169302" y="4992387"/>
            <a:ext cx="1656477" cy="884885"/>
            <a:chOff x="2496894" y="3984275"/>
            <a:chExt cx="1656477" cy="884885"/>
          </a:xfrm>
        </p:grpSpPr>
        <p:grpSp>
          <p:nvGrpSpPr>
            <p:cNvPr id="75" name="组合 7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8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7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7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113811" y="2708920"/>
            <a:ext cx="1135936" cy="1135936"/>
            <a:chOff x="1677608" y="2996952"/>
            <a:chExt cx="1395643" cy="1395643"/>
          </a:xfrm>
        </p:grpSpPr>
        <p:sp>
          <p:nvSpPr>
            <p:cNvPr id="8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8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noFill/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470204" y="3085702"/>
            <a:ext cx="423150" cy="390158"/>
            <a:chOff x="7339246" y="1487600"/>
            <a:chExt cx="423150" cy="390158"/>
          </a:xfrm>
        </p:grpSpPr>
        <p:sp>
          <p:nvSpPr>
            <p:cNvPr id="8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5"/>
            <p:cNvSpPr/>
            <p:nvPr/>
          </p:nvSpPr>
          <p:spPr bwMode="auto">
            <a:xfrm>
              <a:off x="7339246" y="1552399"/>
              <a:ext cx="423150" cy="230984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7825486" y="4077072"/>
            <a:ext cx="1656477" cy="906814"/>
            <a:chOff x="2496894" y="3984275"/>
            <a:chExt cx="1656477" cy="906814"/>
          </a:xfrm>
        </p:grpSpPr>
        <p:grpSp>
          <p:nvGrpSpPr>
            <p:cNvPr id="90" name="组合 89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9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93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92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7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158131" y="1926217"/>
            <a:ext cx="1550783" cy="1550783"/>
            <a:chOff x="6158131" y="1670001"/>
            <a:chExt cx="1550783" cy="1550783"/>
          </a:xfrm>
        </p:grpSpPr>
        <p:sp>
          <p:nvSpPr>
            <p:cNvPr id="10" name="Freeform 11"/>
            <p:cNvSpPr/>
            <p:nvPr/>
          </p:nvSpPr>
          <p:spPr bwMode="auto">
            <a:xfrm>
              <a:off x="6158131" y="1670001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6269912" y="1778595"/>
              <a:ext cx="1318666" cy="132048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6437024" y="1945707"/>
              <a:ext cx="984442" cy="9850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id-ID" sz="32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67562" y="1452968"/>
            <a:ext cx="2024034" cy="2024034"/>
            <a:chOff x="4067562" y="1196752"/>
            <a:chExt cx="2024034" cy="2024034"/>
          </a:xfrm>
        </p:grpSpPr>
        <p:sp>
          <p:nvSpPr>
            <p:cNvPr id="14" name="Freeform 108"/>
            <p:cNvSpPr/>
            <p:nvPr/>
          </p:nvSpPr>
          <p:spPr bwMode="auto">
            <a:xfrm rot="16200000">
              <a:off x="4067562" y="1196752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sp>
          <p:nvSpPr>
            <p:cNvPr id="15" name="Freeform 109"/>
            <p:cNvSpPr/>
            <p:nvPr/>
          </p:nvSpPr>
          <p:spPr bwMode="auto">
            <a:xfrm rot="16200000">
              <a:off x="4210486" y="1352622"/>
              <a:ext cx="1721082" cy="1723461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0" rIns="360000" anchor="ctr"/>
            <a:lstStyle/>
            <a:p>
              <a:pPr algn="just">
                <a:lnSpc>
                  <a:spcPct val="130000"/>
                </a:lnSpc>
              </a:pPr>
              <a:endParaRPr lang="id-ID" sz="1300" kern="0">
                <a:solidFill>
                  <a:srgbClr val="0070C0"/>
                </a:solidFill>
                <a:latin typeface="Impact MT Std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6" name="Oval 110"/>
            <p:cNvSpPr>
              <a:spLocks noChangeArrowheads="1"/>
            </p:cNvSpPr>
            <p:nvPr/>
          </p:nvSpPr>
          <p:spPr bwMode="auto">
            <a:xfrm rot="16200000">
              <a:off x="4427802" y="1571524"/>
              <a:ext cx="1284863" cy="128565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48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id-ID" sz="48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58132" y="3545289"/>
            <a:ext cx="2331984" cy="2331983"/>
            <a:chOff x="6158132" y="3289073"/>
            <a:chExt cx="2331984" cy="2331983"/>
          </a:xfrm>
        </p:grpSpPr>
        <p:sp>
          <p:nvSpPr>
            <p:cNvPr id="18" name="Freeform 120"/>
            <p:cNvSpPr/>
            <p:nvPr/>
          </p:nvSpPr>
          <p:spPr bwMode="auto">
            <a:xfrm flipV="1">
              <a:off x="6158132" y="3289073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9" name="Freeform 121"/>
            <p:cNvSpPr/>
            <p:nvPr/>
          </p:nvSpPr>
          <p:spPr bwMode="auto">
            <a:xfrm flipV="1">
              <a:off x="6326222" y="3472079"/>
              <a:ext cx="1982938" cy="19856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0" name="Oval 122"/>
            <p:cNvSpPr>
              <a:spLocks noChangeArrowheads="1"/>
            </p:cNvSpPr>
            <p:nvPr/>
          </p:nvSpPr>
          <p:spPr bwMode="auto">
            <a:xfrm rot="10800000" flipV="1">
              <a:off x="6577516" y="3725200"/>
              <a:ext cx="1480350" cy="1481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id-ID" sz="5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58933" y="3545290"/>
            <a:ext cx="1732664" cy="1732663"/>
            <a:chOff x="4358933" y="3289074"/>
            <a:chExt cx="1732664" cy="1732663"/>
          </a:xfrm>
        </p:grpSpPr>
        <p:sp>
          <p:nvSpPr>
            <p:cNvPr id="22" name="Freeform 124"/>
            <p:cNvSpPr/>
            <p:nvPr/>
          </p:nvSpPr>
          <p:spPr bwMode="auto">
            <a:xfrm rot="5400000" flipV="1">
              <a:off x="4358933" y="3289074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3" name="Freeform 125"/>
            <p:cNvSpPr/>
            <p:nvPr/>
          </p:nvSpPr>
          <p:spPr bwMode="auto">
            <a:xfrm rot="5400000" flipV="1">
              <a:off x="4481282" y="3412946"/>
              <a:ext cx="1473322" cy="14753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4" name="Oval 126"/>
            <p:cNvSpPr>
              <a:spLocks noChangeArrowheads="1"/>
            </p:cNvSpPr>
            <p:nvPr/>
          </p:nvSpPr>
          <p:spPr bwMode="auto">
            <a:xfrm rot="5400000" flipV="1">
              <a:off x="4667314" y="3600337"/>
              <a:ext cx="1099900" cy="11005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40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id-ID" sz="40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44"/>
          <p:cNvSpPr txBox="1"/>
          <p:nvPr/>
        </p:nvSpPr>
        <p:spPr>
          <a:xfrm>
            <a:off x="1921123" y="201129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44223" y="235235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44"/>
          <p:cNvSpPr txBox="1"/>
          <p:nvPr/>
        </p:nvSpPr>
        <p:spPr>
          <a:xfrm>
            <a:off x="7873923" y="22675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897023" y="2608637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44"/>
          <p:cNvSpPr txBox="1"/>
          <p:nvPr/>
        </p:nvSpPr>
        <p:spPr>
          <a:xfrm>
            <a:off x="2209155" y="40677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32255" y="4408837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44"/>
          <p:cNvSpPr txBox="1"/>
          <p:nvPr/>
        </p:nvSpPr>
        <p:spPr>
          <a:xfrm>
            <a:off x="8689875" y="43558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12975" y="4696869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77107" y="1484784"/>
            <a:ext cx="2664296" cy="1997467"/>
            <a:chOff x="1777107" y="1628800"/>
            <a:chExt cx="2664296" cy="1997467"/>
          </a:xfrm>
        </p:grpSpPr>
        <p:grpSp>
          <p:nvGrpSpPr>
            <p:cNvPr id="10" name="组合 9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2641203" y="3140968"/>
              <a:ext cx="932748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1443" y="1484784"/>
            <a:ext cx="2593268" cy="1950750"/>
            <a:chOff x="4801443" y="1628800"/>
            <a:chExt cx="2593268" cy="1950750"/>
          </a:xfrm>
        </p:grpSpPr>
        <p:grpSp>
          <p:nvGrpSpPr>
            <p:cNvPr id="15" name="组合 14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 cstate="screen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6" name="文本框 9"/>
            <p:cNvSpPr txBox="1"/>
            <p:nvPr/>
          </p:nvSpPr>
          <p:spPr>
            <a:xfrm>
              <a:off x="5665538" y="3140968"/>
              <a:ext cx="907883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77211" y="1484784"/>
            <a:ext cx="2593268" cy="1950750"/>
            <a:chOff x="7777211" y="1628800"/>
            <a:chExt cx="2593268" cy="1950750"/>
          </a:xfrm>
        </p:grpSpPr>
        <p:grpSp>
          <p:nvGrpSpPr>
            <p:cNvPr id="20" name="组合 19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1" name="文本框 9"/>
            <p:cNvSpPr txBox="1"/>
            <p:nvPr/>
          </p:nvSpPr>
          <p:spPr>
            <a:xfrm>
              <a:off x="8689875" y="3140968"/>
              <a:ext cx="859314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569488" y="3657424"/>
            <a:ext cx="1135936" cy="1135936"/>
            <a:chOff x="1677608" y="2996952"/>
            <a:chExt cx="1395643" cy="1395643"/>
          </a:xfrm>
        </p:grpSpPr>
        <p:sp>
          <p:nvSpPr>
            <p:cNvPr id="3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25881" y="4034206"/>
            <a:ext cx="423150" cy="390158"/>
            <a:chOff x="7339246" y="1487600"/>
            <a:chExt cx="423150" cy="390158"/>
          </a:xfrm>
        </p:grpSpPr>
        <p:sp>
          <p:nvSpPr>
            <p:cNvPr id="33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521523" y="3694405"/>
            <a:ext cx="1135936" cy="1135936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68177" y="4049808"/>
            <a:ext cx="448854" cy="457012"/>
            <a:chOff x="2000378" y="1974523"/>
            <a:chExt cx="576064" cy="586534"/>
          </a:xfrm>
        </p:grpSpPr>
        <p:sp>
          <p:nvSpPr>
            <p:cNvPr id="40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61465" y="3678213"/>
            <a:ext cx="1135936" cy="1135936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5" name="Freeform 133"/>
          <p:cNvSpPr/>
          <p:nvPr/>
        </p:nvSpPr>
        <p:spPr bwMode="auto">
          <a:xfrm>
            <a:off x="8859222" y="3999929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2281163" y="5013176"/>
            <a:ext cx="1656477" cy="884885"/>
            <a:chOff x="2496894" y="3984275"/>
            <a:chExt cx="1656477" cy="884885"/>
          </a:xfrm>
        </p:grpSpPr>
        <p:grpSp>
          <p:nvGrpSpPr>
            <p:cNvPr id="47" name="组合 46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0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49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233491" y="5013176"/>
            <a:ext cx="1656477" cy="884885"/>
            <a:chOff x="2496894" y="3984275"/>
            <a:chExt cx="1656477" cy="884885"/>
          </a:xfrm>
        </p:grpSpPr>
        <p:grpSp>
          <p:nvGrpSpPr>
            <p:cNvPr id="55" name="组合 5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329835" y="5013176"/>
            <a:ext cx="1656477" cy="884885"/>
            <a:chOff x="2496894" y="3984275"/>
            <a:chExt cx="1656477" cy="884885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Group 54"/>
          <p:cNvGrpSpPr/>
          <p:nvPr/>
        </p:nvGrpSpPr>
        <p:grpSpPr>
          <a:xfrm rot="16200000">
            <a:off x="8217474" y="470876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0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880017" y="189044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277955" y="3589935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5"/>
          <p:cNvSpPr/>
          <p:nvPr/>
        </p:nvSpPr>
        <p:spPr bwMode="auto">
          <a:xfrm flipH="1">
            <a:off x="6828244" y="2134708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5"/>
          <p:cNvSpPr/>
          <p:nvPr/>
        </p:nvSpPr>
        <p:spPr bwMode="auto">
          <a:xfrm flipH="1">
            <a:off x="7381338" y="294637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120910" y="316189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5"/>
          <p:cNvSpPr/>
          <p:nvPr/>
        </p:nvSpPr>
        <p:spPr bwMode="auto">
          <a:xfrm flipH="1">
            <a:off x="3316014" y="313011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2183791" y="366589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3126929" y="229804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876750" y="149508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801385" y="461753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474"/>
          <p:cNvSpPr>
            <a:spLocks noEditPoints="1"/>
          </p:cNvSpPr>
          <p:nvPr/>
        </p:nvSpPr>
        <p:spPr bwMode="auto">
          <a:xfrm>
            <a:off x="7897415" y="3614371"/>
            <a:ext cx="601251" cy="60125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613027" y="3469778"/>
            <a:ext cx="280988" cy="331788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37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57876" y="2535246"/>
            <a:ext cx="870312" cy="870312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40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2137147" y="134841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201043" y="422873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821414" y="522920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942094" y="5092829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6" name="矩形 45"/>
          <p:cNvSpPr/>
          <p:nvPr/>
        </p:nvSpPr>
        <p:spPr>
          <a:xfrm>
            <a:off x="8617867" y="134076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5" grpId="0" animBg="1"/>
      <p:bldP spid="42" grpId="0"/>
      <p:bldP spid="43" grpId="0"/>
      <p:bldP spid="44" grpId="0"/>
      <p:bldP spid="45" grpId="0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1649" y="1834699"/>
            <a:ext cx="6120680" cy="3682533"/>
            <a:chOff x="3022028" y="1587732"/>
            <a:chExt cx="6120680" cy="3682533"/>
          </a:xfrm>
        </p:grpSpPr>
        <p:pic>
          <p:nvPicPr>
            <p:cNvPr id="1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33691" y="1772816"/>
            <a:ext cx="4037417" cy="3549594"/>
            <a:chOff x="7172738" y="1876570"/>
            <a:chExt cx="4037417" cy="3549594"/>
          </a:xfrm>
        </p:grpSpPr>
        <p:sp>
          <p:nvSpPr>
            <p:cNvPr id="13" name="圆角矩形 12"/>
            <p:cNvSpPr/>
            <p:nvPr/>
          </p:nvSpPr>
          <p:spPr>
            <a:xfrm>
              <a:off x="7172738" y="1876570"/>
              <a:ext cx="4037417" cy="1039043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172738" y="3068960"/>
              <a:ext cx="4037417" cy="2357204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16200000">
              <a:off x="7491684" y="2898091"/>
              <a:ext cx="527587" cy="130584"/>
              <a:chOff x="5856449" y="4396591"/>
              <a:chExt cx="527587" cy="1305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16200000">
              <a:off x="10291574" y="2898091"/>
              <a:ext cx="527587" cy="130584"/>
              <a:chOff x="5856449" y="4396591"/>
              <a:chExt cx="527587" cy="130584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0" name="TextBox 499"/>
          <p:cNvSpPr txBox="1"/>
          <p:nvPr/>
        </p:nvSpPr>
        <p:spPr>
          <a:xfrm>
            <a:off x="7954694" y="2060848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7249715" y="3284984"/>
            <a:ext cx="352839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请在此输入详细的文字介绍信息，表达图表的含义。请在此输入详细的文字介绍信息，表达图表的含义。</a:t>
            </a:r>
          </a:p>
          <a:p>
            <a:pPr algn="just">
              <a:lnSpc>
                <a:spcPct val="130000"/>
              </a:lnSpc>
            </a:pP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0098" y="6657975"/>
            <a:ext cx="11931804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glow rad="38100">
              <a:srgbClr val="EFF2F5"/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70287" y="1789724"/>
            <a:ext cx="4849364" cy="4118640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/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647959" y="3955137"/>
            <a:ext cx="367804" cy="367804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932018" y="4872127"/>
            <a:ext cx="367804" cy="367804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828592" y="4086395"/>
            <a:ext cx="367804" cy="367804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41403" y="3878962"/>
            <a:ext cx="367804" cy="367804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521523" y="1700808"/>
            <a:ext cx="2952328" cy="1813948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6212856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5665538" y="24928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8617867" y="1700808"/>
            <a:ext cx="2952328" cy="1813948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9265939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0" name="矩形 89"/>
          <p:cNvSpPr/>
          <p:nvPr/>
        </p:nvSpPr>
        <p:spPr>
          <a:xfrm>
            <a:off x="8761882" y="24928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5521523" y="3919308"/>
            <a:ext cx="2952328" cy="1813948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6212856" y="39820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5665538" y="47113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106" name="组合 105"/>
          <p:cNvGrpSpPr/>
          <p:nvPr/>
        </p:nvGrpSpPr>
        <p:grpSpPr>
          <a:xfrm>
            <a:off x="8617867" y="3919308"/>
            <a:ext cx="2952328" cy="1813948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9309200" y="39820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20" name="矩形 119"/>
          <p:cNvSpPr/>
          <p:nvPr/>
        </p:nvSpPr>
        <p:spPr>
          <a:xfrm>
            <a:off x="8761882" y="47113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05" grpId="0"/>
      <p:bldP spid="119" grpId="0"/>
      <p:bldP spid="1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5689599" y="4939525"/>
            <a:ext cx="812800" cy="812800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矩形 9"/>
          <p:cNvSpPr/>
          <p:nvPr/>
        </p:nvSpPr>
        <p:spPr>
          <a:xfrm rot="240000">
            <a:off x="3656855" y="4591232"/>
            <a:ext cx="4878289" cy="341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 rot="240000">
            <a:off x="6585844" y="3738340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2" name="任意多边形 11"/>
          <p:cNvSpPr/>
          <p:nvPr/>
        </p:nvSpPr>
        <p:spPr>
          <a:xfrm rot="240000">
            <a:off x="6656286" y="2762980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3" name="任意多边形 12"/>
          <p:cNvSpPr/>
          <p:nvPr/>
        </p:nvSpPr>
        <p:spPr>
          <a:xfrm rot="240000">
            <a:off x="6726729" y="1809294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4" name="任意多边形 13"/>
          <p:cNvSpPr/>
          <p:nvPr/>
        </p:nvSpPr>
        <p:spPr>
          <a:xfrm rot="240000">
            <a:off x="3795230" y="3543268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5" name="任意多边形 14"/>
          <p:cNvSpPr/>
          <p:nvPr/>
        </p:nvSpPr>
        <p:spPr>
          <a:xfrm rot="240000">
            <a:off x="3865673" y="2567908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6" name="文本框 9"/>
          <p:cNvSpPr txBox="1"/>
          <p:nvPr/>
        </p:nvSpPr>
        <p:spPr>
          <a:xfrm>
            <a:off x="4585419" y="1930623"/>
            <a:ext cx="8640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ko-KR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40</a:t>
            </a:r>
            <a:r>
              <a:rPr lang="en-US" altLang="zh-CN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ko-KR" sz="2800" b="1" kern="0" dirty="0" smtClean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73051" y="2687393"/>
            <a:ext cx="2089504" cy="1245663"/>
            <a:chOff x="8779234" y="2030754"/>
            <a:chExt cx="2089504" cy="1245663"/>
          </a:xfrm>
        </p:grpSpPr>
        <p:sp>
          <p:nvSpPr>
            <p:cNvPr id="18" name="矩形 1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9"/>
          <p:cNvSpPr txBox="1"/>
          <p:nvPr/>
        </p:nvSpPr>
        <p:spPr>
          <a:xfrm>
            <a:off x="7465739" y="1200671"/>
            <a:ext cx="8640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ko-KR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60</a:t>
            </a:r>
            <a:r>
              <a:rPr lang="en-US" altLang="zh-CN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ko-KR" sz="2800" b="1" kern="0" dirty="0" smtClean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049915" y="2687393"/>
            <a:ext cx="2089504" cy="1245663"/>
            <a:chOff x="8779234" y="2030754"/>
            <a:chExt cx="2089504" cy="1245663"/>
          </a:xfrm>
        </p:grpSpPr>
        <p:sp>
          <p:nvSpPr>
            <p:cNvPr id="22" name="矩形 21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4415451" y="2724249"/>
            <a:ext cx="1494668" cy="3631947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" name="Oval 90"/>
          <p:cNvSpPr/>
          <p:nvPr/>
        </p:nvSpPr>
        <p:spPr>
          <a:xfrm>
            <a:off x="3885040" y="3254493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" name="Oval 91"/>
          <p:cNvSpPr/>
          <p:nvPr/>
        </p:nvSpPr>
        <p:spPr>
          <a:xfrm>
            <a:off x="3967292" y="3336744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Oval 94"/>
          <p:cNvSpPr/>
          <p:nvPr/>
        </p:nvSpPr>
        <p:spPr>
          <a:xfrm>
            <a:off x="5390829" y="4769517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3" name="Oval 95"/>
          <p:cNvSpPr/>
          <p:nvPr/>
        </p:nvSpPr>
        <p:spPr>
          <a:xfrm>
            <a:off x="5473081" y="4851768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8900000">
            <a:off x="6030902" y="2631035"/>
            <a:ext cx="1494668" cy="3631946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5" name="Oval 82"/>
          <p:cNvSpPr/>
          <p:nvPr/>
        </p:nvSpPr>
        <p:spPr>
          <a:xfrm>
            <a:off x="5514769" y="317224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6" name="Oval 83"/>
          <p:cNvSpPr/>
          <p:nvPr/>
        </p:nvSpPr>
        <p:spPr>
          <a:xfrm>
            <a:off x="5606326" y="3263796"/>
            <a:ext cx="861562" cy="86154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Oval 86"/>
          <p:cNvSpPr/>
          <p:nvPr/>
        </p:nvSpPr>
        <p:spPr>
          <a:xfrm>
            <a:off x="7020558" y="468726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8" name="Oval 87"/>
          <p:cNvSpPr/>
          <p:nvPr/>
        </p:nvSpPr>
        <p:spPr>
          <a:xfrm>
            <a:off x="7074403" y="4741110"/>
            <a:ext cx="936986" cy="9369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rot="18900000">
            <a:off x="6138305" y="1049295"/>
            <a:ext cx="1494668" cy="3631947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0" name="Oval 74"/>
          <p:cNvSpPr/>
          <p:nvPr/>
        </p:nvSpPr>
        <p:spPr>
          <a:xfrm>
            <a:off x="5610797" y="156566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1" name="Oval 75"/>
          <p:cNvSpPr/>
          <p:nvPr/>
        </p:nvSpPr>
        <p:spPr>
          <a:xfrm>
            <a:off x="5711659" y="1666521"/>
            <a:ext cx="842952" cy="8429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2" name="Oval 78"/>
          <p:cNvSpPr/>
          <p:nvPr/>
        </p:nvSpPr>
        <p:spPr>
          <a:xfrm>
            <a:off x="7125890" y="308068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3" name="Oval 79"/>
          <p:cNvSpPr/>
          <p:nvPr/>
        </p:nvSpPr>
        <p:spPr>
          <a:xfrm>
            <a:off x="7233526" y="3188319"/>
            <a:ext cx="829404" cy="8293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4183939" y="3651656"/>
            <a:ext cx="446876" cy="23833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0" name="Freeform 241"/>
          <p:cNvSpPr>
            <a:spLocks noEditPoints="1"/>
          </p:cNvSpPr>
          <p:nvPr/>
        </p:nvSpPr>
        <p:spPr bwMode="auto">
          <a:xfrm>
            <a:off x="5715163" y="5123399"/>
            <a:ext cx="396006" cy="322240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1" name="Freeform 243"/>
          <p:cNvSpPr>
            <a:spLocks noEditPoints="1"/>
          </p:cNvSpPr>
          <p:nvPr/>
        </p:nvSpPr>
        <p:spPr bwMode="auto">
          <a:xfrm>
            <a:off x="5881379" y="3516622"/>
            <a:ext cx="303092" cy="347864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2" name="Freeform 277"/>
          <p:cNvSpPr>
            <a:spLocks noEditPoints="1"/>
          </p:cNvSpPr>
          <p:nvPr/>
        </p:nvSpPr>
        <p:spPr bwMode="auto">
          <a:xfrm>
            <a:off x="7366562" y="4989912"/>
            <a:ext cx="323638" cy="399002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3" name="Freeform 188"/>
          <p:cNvSpPr>
            <a:spLocks noEditPoints="1"/>
          </p:cNvSpPr>
          <p:nvPr/>
        </p:nvSpPr>
        <p:spPr bwMode="auto">
          <a:xfrm>
            <a:off x="7466325" y="3394253"/>
            <a:ext cx="423862" cy="41751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5956293" y="1931099"/>
            <a:ext cx="382446" cy="286835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83839" y="112203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62867" y="139419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623999" y="349830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03027" y="3789692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76399" y="486645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55427" y="5138608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35367" y="18448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914395" y="2136214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51191" y="350100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330219" y="377316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63359" y="48691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842387" y="5160550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明年工作计划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09856" y="2681429"/>
            <a:ext cx="1395643" cy="1395643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4341903" y="3140969"/>
            <a:ext cx="589809" cy="50133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42" name="矩形 4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339150" y="219142"/>
            <a:ext cx="306717" cy="26070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891643" y="1268760"/>
            <a:ext cx="4383314" cy="3750666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419373" y="488913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017467" y="5180484"/>
            <a:ext cx="223224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03749" y="19168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47043" y="2188986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03749" y="311918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74393" y="339133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03749" y="42903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747043" y="456254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18699" y="19168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3011" y="2188986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18699" y="311918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13011" y="339133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18699" y="42903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13011" y="456254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105048" y="2168685"/>
            <a:ext cx="592640" cy="592640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05048" y="3339487"/>
            <a:ext cx="592640" cy="592640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05048" y="4484245"/>
            <a:ext cx="592640" cy="592640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91427" y="3339487"/>
            <a:ext cx="592640" cy="592640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391427" y="2168685"/>
            <a:ext cx="592640" cy="592640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91427" y="4484245"/>
            <a:ext cx="592640" cy="592640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63615" y="2208543"/>
            <a:ext cx="4273932" cy="788892"/>
            <a:chOff x="2713211" y="755113"/>
            <a:chExt cx="4273932" cy="788892"/>
          </a:xfrm>
        </p:grpSpPr>
        <p:sp>
          <p:nvSpPr>
            <p:cNvPr id="10" name="平行四边形 9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498"/>
          <p:cNvSpPr txBox="1"/>
          <p:nvPr/>
        </p:nvSpPr>
        <p:spPr>
          <a:xfrm>
            <a:off x="4224649" y="18029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4" name="TextBox 499"/>
          <p:cNvSpPr txBox="1"/>
          <p:nvPr/>
        </p:nvSpPr>
        <p:spPr>
          <a:xfrm>
            <a:off x="9239366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5" name="TextBox 500"/>
          <p:cNvSpPr txBox="1"/>
          <p:nvPr/>
        </p:nvSpPr>
        <p:spPr>
          <a:xfrm>
            <a:off x="4224649" y="405187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6" name="TextBox 501"/>
          <p:cNvSpPr txBox="1"/>
          <p:nvPr/>
        </p:nvSpPr>
        <p:spPr>
          <a:xfrm>
            <a:off x="9239366" y="39957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7" name="TextBox 503"/>
          <p:cNvSpPr txBox="1"/>
          <p:nvPr/>
        </p:nvSpPr>
        <p:spPr>
          <a:xfrm>
            <a:off x="1486254" y="2552225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504"/>
          <p:cNvSpPr txBox="1"/>
          <p:nvPr/>
        </p:nvSpPr>
        <p:spPr>
          <a:xfrm>
            <a:off x="6553801" y="2552225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05"/>
          <p:cNvSpPr txBox="1"/>
          <p:nvPr/>
        </p:nvSpPr>
        <p:spPr>
          <a:xfrm>
            <a:off x="1486254" y="4820053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506"/>
          <p:cNvSpPr txBox="1"/>
          <p:nvPr/>
        </p:nvSpPr>
        <p:spPr>
          <a:xfrm>
            <a:off x="6553801" y="4820053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32167" y="2205347"/>
            <a:ext cx="4273932" cy="788892"/>
            <a:chOff x="2713211" y="755113"/>
            <a:chExt cx="4273932" cy="788892"/>
          </a:xfrm>
        </p:grpSpPr>
        <p:sp>
          <p:nvSpPr>
            <p:cNvPr id="22" name="平行四边形 21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梯形 24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57627" y="4456472"/>
            <a:ext cx="4273932" cy="788892"/>
            <a:chOff x="2713211" y="755113"/>
            <a:chExt cx="4273932" cy="788892"/>
          </a:xfrm>
        </p:grpSpPr>
        <p:sp>
          <p:nvSpPr>
            <p:cNvPr id="27" name="平行四边形 26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梯形 2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63615" y="4456472"/>
            <a:ext cx="4273932" cy="788892"/>
            <a:chOff x="2713211" y="755113"/>
            <a:chExt cx="4273932" cy="788892"/>
          </a:xfrm>
        </p:grpSpPr>
        <p:sp>
          <p:nvSpPr>
            <p:cNvPr id="35" name="平行四边形 3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梯形 36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8" name="Freeform 133"/>
          <p:cNvSpPr/>
          <p:nvPr/>
        </p:nvSpPr>
        <p:spPr bwMode="auto">
          <a:xfrm>
            <a:off x="1696680" y="3758199"/>
            <a:ext cx="819366" cy="755557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686575" y="1453292"/>
            <a:ext cx="953728" cy="837736"/>
            <a:chOff x="7545388" y="1652587"/>
            <a:chExt cx="822325" cy="722313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</p:grpSpPr>
        <p:sp>
          <p:nvSpPr>
            <p:cNvPr id="40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144"/>
          <p:cNvSpPr/>
          <p:nvPr/>
        </p:nvSpPr>
        <p:spPr bwMode="auto">
          <a:xfrm>
            <a:off x="6730497" y="1412776"/>
            <a:ext cx="805406" cy="814138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716841" y="3573016"/>
            <a:ext cx="892914" cy="896585"/>
            <a:chOff x="10382126" y="407580"/>
            <a:chExt cx="362393" cy="363883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</p:grpSpPr>
        <p:sp>
          <p:nvSpPr>
            <p:cNvPr id="47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9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8" grpId="0" animBg="1"/>
      <p:bldP spid="4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260124" y="2472190"/>
            <a:ext cx="4135838" cy="4371084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connsiteX0" fmla="*/ 4660 w 10000"/>
              <a:gd name="connsiteY0" fmla="*/ 0 h 9959"/>
              <a:gd name="connsiteX1" fmla="*/ 4818 w 10000"/>
              <a:gd name="connsiteY1" fmla="*/ 527 h 9959"/>
              <a:gd name="connsiteX2" fmla="*/ 4618 w 10000"/>
              <a:gd name="connsiteY2" fmla="*/ 2177 h 9959"/>
              <a:gd name="connsiteX3" fmla="*/ 4245 w 10000"/>
              <a:gd name="connsiteY3" fmla="*/ 2695 h 9959"/>
              <a:gd name="connsiteX4" fmla="*/ 3341 w 10000"/>
              <a:gd name="connsiteY4" fmla="*/ 1219 h 9959"/>
              <a:gd name="connsiteX5" fmla="*/ 3052 w 10000"/>
              <a:gd name="connsiteY5" fmla="*/ 868 h 9959"/>
              <a:gd name="connsiteX6" fmla="*/ 3053 w 10000"/>
              <a:gd name="connsiteY6" fmla="*/ 825 h 9959"/>
              <a:gd name="connsiteX7" fmla="*/ 2933 w 10000"/>
              <a:gd name="connsiteY7" fmla="*/ 964 h 9959"/>
              <a:gd name="connsiteX8" fmla="*/ 3664 w 10000"/>
              <a:gd name="connsiteY8" fmla="*/ 2015 h 9959"/>
              <a:gd name="connsiteX9" fmla="*/ 4246 w 10000"/>
              <a:gd name="connsiteY9" fmla="*/ 3657 h 9959"/>
              <a:gd name="connsiteX10" fmla="*/ 4092 w 10000"/>
              <a:gd name="connsiteY10" fmla="*/ 4178 h 9959"/>
              <a:gd name="connsiteX11" fmla="*/ 3718 w 10000"/>
              <a:gd name="connsiteY11" fmla="*/ 4015 h 9959"/>
              <a:gd name="connsiteX12" fmla="*/ 2403 w 10000"/>
              <a:gd name="connsiteY12" fmla="*/ 3261 h 9959"/>
              <a:gd name="connsiteX13" fmla="*/ 895 w 10000"/>
              <a:gd name="connsiteY13" fmla="*/ 2713 h 9959"/>
              <a:gd name="connsiteX14" fmla="*/ 703 w 10000"/>
              <a:gd name="connsiteY14" fmla="*/ 2623 h 9959"/>
              <a:gd name="connsiteX15" fmla="*/ 629 w 10000"/>
              <a:gd name="connsiteY15" fmla="*/ 2815 h 9959"/>
              <a:gd name="connsiteX16" fmla="*/ 661 w 10000"/>
              <a:gd name="connsiteY16" fmla="*/ 2808 h 9959"/>
              <a:gd name="connsiteX17" fmla="*/ 2618 w 10000"/>
              <a:gd name="connsiteY17" fmla="*/ 3569 h 9959"/>
              <a:gd name="connsiteX18" fmla="*/ 3826 w 10000"/>
              <a:gd name="connsiteY18" fmla="*/ 4557 h 9959"/>
              <a:gd name="connsiteX19" fmla="*/ 3997 w 10000"/>
              <a:gd name="connsiteY19" fmla="*/ 5090 h 9959"/>
              <a:gd name="connsiteX20" fmla="*/ 3863 w 10000"/>
              <a:gd name="connsiteY20" fmla="*/ 6162 h 9959"/>
              <a:gd name="connsiteX21" fmla="*/ 3572 w 10000"/>
              <a:gd name="connsiteY21" fmla="*/ 6102 h 9959"/>
              <a:gd name="connsiteX22" fmla="*/ 671 w 10000"/>
              <a:gd name="connsiteY22" fmla="*/ 5634 h 9959"/>
              <a:gd name="connsiteX23" fmla="*/ 20 w 10000"/>
              <a:gd name="connsiteY23" fmla="*/ 5576 h 9959"/>
              <a:gd name="connsiteX24" fmla="*/ 20 w 10000"/>
              <a:gd name="connsiteY24" fmla="*/ 5584 h 9959"/>
              <a:gd name="connsiteX25" fmla="*/ 0 w 10000"/>
              <a:gd name="connsiteY25" fmla="*/ 5834 h 9959"/>
              <a:gd name="connsiteX26" fmla="*/ 383 w 10000"/>
              <a:gd name="connsiteY26" fmla="*/ 5838 h 9959"/>
              <a:gd name="connsiteX27" fmla="*/ 3654 w 10000"/>
              <a:gd name="connsiteY27" fmla="*/ 6591 h 9959"/>
              <a:gd name="connsiteX28" fmla="*/ 3897 w 10000"/>
              <a:gd name="connsiteY28" fmla="*/ 6977 h 9959"/>
              <a:gd name="connsiteX29" fmla="*/ 3753 w 10000"/>
              <a:gd name="connsiteY29" fmla="*/ 8682 h 9959"/>
              <a:gd name="connsiteX30" fmla="*/ 3594 w 10000"/>
              <a:gd name="connsiteY30" fmla="*/ 9101 h 9959"/>
              <a:gd name="connsiteX31" fmla="*/ 2618 w 10000"/>
              <a:gd name="connsiteY31" fmla="*/ 9548 h 9959"/>
              <a:gd name="connsiteX32" fmla="*/ 1966 w 10000"/>
              <a:gd name="connsiteY32" fmla="*/ 9647 h 9959"/>
              <a:gd name="connsiteX33" fmla="*/ 1471 w 10000"/>
              <a:gd name="connsiteY33" fmla="*/ 9893 h 9959"/>
              <a:gd name="connsiteX34" fmla="*/ 2899 w 10000"/>
              <a:gd name="connsiteY34" fmla="*/ 9957 h 9959"/>
              <a:gd name="connsiteX35" fmla="*/ 6656 w 10000"/>
              <a:gd name="connsiteY35" fmla="*/ 9912 h 9959"/>
              <a:gd name="connsiteX36" fmla="*/ 7293 w 10000"/>
              <a:gd name="connsiteY36" fmla="*/ 9816 h 9959"/>
              <a:gd name="connsiteX37" fmla="*/ 7435 w 10000"/>
              <a:gd name="connsiteY37" fmla="*/ 9765 h 9959"/>
              <a:gd name="connsiteX38" fmla="*/ 7328 w 10000"/>
              <a:gd name="connsiteY38" fmla="*/ 9717 h 9959"/>
              <a:gd name="connsiteX39" fmla="*/ 6676 w 10000"/>
              <a:gd name="connsiteY39" fmla="*/ 9609 h 9959"/>
              <a:gd name="connsiteX40" fmla="*/ 5392 w 10000"/>
              <a:gd name="connsiteY40" fmla="*/ 9191 h 9959"/>
              <a:gd name="connsiteX41" fmla="*/ 5222 w 10000"/>
              <a:gd name="connsiteY41" fmla="*/ 8775 h 9959"/>
              <a:gd name="connsiteX42" fmla="*/ 5183 w 10000"/>
              <a:gd name="connsiteY42" fmla="*/ 7407 h 9959"/>
              <a:gd name="connsiteX43" fmla="*/ 5192 w 10000"/>
              <a:gd name="connsiteY43" fmla="*/ 6869 h 9959"/>
              <a:gd name="connsiteX44" fmla="*/ 5356 w 10000"/>
              <a:gd name="connsiteY44" fmla="*/ 6713 h 9959"/>
              <a:gd name="connsiteX45" fmla="*/ 7720 w 10000"/>
              <a:gd name="connsiteY45" fmla="*/ 5982 h 9959"/>
              <a:gd name="connsiteX46" fmla="*/ 9982 w 10000"/>
              <a:gd name="connsiteY46" fmla="*/ 5786 h 9959"/>
              <a:gd name="connsiteX47" fmla="*/ 10000 w 10000"/>
              <a:gd name="connsiteY47" fmla="*/ 5799 h 9959"/>
              <a:gd name="connsiteX48" fmla="*/ 9985 w 10000"/>
              <a:gd name="connsiteY48" fmla="*/ 5594 h 9959"/>
              <a:gd name="connsiteX49" fmla="*/ 9988 w 10000"/>
              <a:gd name="connsiteY49" fmla="*/ 5510 h 9959"/>
              <a:gd name="connsiteX50" fmla="*/ 9941 w 10000"/>
              <a:gd name="connsiteY50" fmla="*/ 5579 h 9959"/>
              <a:gd name="connsiteX51" fmla="*/ 9553 w 10000"/>
              <a:gd name="connsiteY51" fmla="*/ 5609 h 9959"/>
              <a:gd name="connsiteX52" fmla="*/ 6000 w 10000"/>
              <a:gd name="connsiteY52" fmla="*/ 5999 h 9959"/>
              <a:gd name="connsiteX53" fmla="*/ 5138 w 10000"/>
              <a:gd name="connsiteY53" fmla="*/ 6106 h 9959"/>
              <a:gd name="connsiteX54" fmla="*/ 4956 w 10000"/>
              <a:gd name="connsiteY54" fmla="*/ 4937 h 9959"/>
              <a:gd name="connsiteX55" fmla="*/ 5535 w 10000"/>
              <a:gd name="connsiteY55" fmla="*/ 4258 h 9959"/>
              <a:gd name="connsiteX56" fmla="*/ 8583 w 10000"/>
              <a:gd name="connsiteY56" fmla="*/ 3252 h 9959"/>
              <a:gd name="connsiteX57" fmla="*/ 9138 w 10000"/>
              <a:gd name="connsiteY57" fmla="*/ 3169 h 9959"/>
              <a:gd name="connsiteX58" fmla="*/ 9040 w 10000"/>
              <a:gd name="connsiteY58" fmla="*/ 3023 h 9959"/>
              <a:gd name="connsiteX59" fmla="*/ 9020 w 10000"/>
              <a:gd name="connsiteY59" fmla="*/ 3049 h 9959"/>
              <a:gd name="connsiteX60" fmla="*/ 8390 w 10000"/>
              <a:gd name="connsiteY60" fmla="*/ 3150 h 9959"/>
              <a:gd name="connsiteX61" fmla="*/ 6398 w 10000"/>
              <a:gd name="connsiteY61" fmla="*/ 3556 h 9959"/>
              <a:gd name="connsiteX62" fmla="*/ 5514 w 10000"/>
              <a:gd name="connsiteY62" fmla="*/ 3914 h 9959"/>
              <a:gd name="connsiteX63" fmla="*/ 4879 w 10000"/>
              <a:gd name="connsiteY63" fmla="*/ 4087 h 9959"/>
              <a:gd name="connsiteX64" fmla="*/ 4830 w 10000"/>
              <a:gd name="connsiteY64" fmla="*/ 3847 h 9959"/>
              <a:gd name="connsiteX65" fmla="*/ 5158 w 10000"/>
              <a:gd name="connsiteY65" fmla="*/ 3421 h 9959"/>
              <a:gd name="connsiteX66" fmla="*/ 6676 w 10000"/>
              <a:gd name="connsiteY66" fmla="*/ 1639 h 9959"/>
              <a:gd name="connsiteX67" fmla="*/ 6791 w 10000"/>
              <a:gd name="connsiteY67" fmla="*/ 1458 h 9959"/>
              <a:gd name="connsiteX68" fmla="*/ 6647 w 10000"/>
              <a:gd name="connsiteY68" fmla="*/ 1371 h 9959"/>
              <a:gd name="connsiteX69" fmla="*/ 5719 w 10000"/>
              <a:gd name="connsiteY69" fmla="*/ 2636 h 9959"/>
              <a:gd name="connsiteX70" fmla="*/ 4735 w 10000"/>
              <a:gd name="connsiteY70" fmla="*/ 3336 h 9959"/>
              <a:gd name="connsiteX71" fmla="*/ 4695 w 10000"/>
              <a:gd name="connsiteY71" fmla="*/ 3061 h 9959"/>
              <a:gd name="connsiteX72" fmla="*/ 4797 w 10000"/>
              <a:gd name="connsiteY72" fmla="*/ 2462 h 9959"/>
              <a:gd name="connsiteX73" fmla="*/ 4984 w 10000"/>
              <a:gd name="connsiteY73" fmla="*/ 777 h 9959"/>
              <a:gd name="connsiteX74" fmla="*/ 4929 w 10000"/>
              <a:gd name="connsiteY74" fmla="*/ 121 h 9959"/>
              <a:gd name="connsiteX75" fmla="*/ 4905 w 10000"/>
              <a:gd name="connsiteY75" fmla="*/ 1 h 9959"/>
              <a:gd name="connsiteX76" fmla="*/ 4790 w 10000"/>
              <a:gd name="connsiteY76" fmla="*/ 4 h 9959"/>
              <a:gd name="connsiteX77" fmla="*/ 4660 w 10000"/>
              <a:gd name="connsiteY77" fmla="*/ 0 h 9959"/>
              <a:gd name="connsiteX0-1" fmla="*/ 4660 w 10000"/>
              <a:gd name="connsiteY0-2" fmla="*/ 0 h 10000"/>
              <a:gd name="connsiteX1-3" fmla="*/ 4818 w 10000"/>
              <a:gd name="connsiteY1-4" fmla="*/ 529 h 10000"/>
              <a:gd name="connsiteX2-5" fmla="*/ 4618 w 10000"/>
              <a:gd name="connsiteY2-6" fmla="*/ 2186 h 10000"/>
              <a:gd name="connsiteX3-7" fmla="*/ 4245 w 10000"/>
              <a:gd name="connsiteY3-8" fmla="*/ 2706 h 10000"/>
              <a:gd name="connsiteX4-9" fmla="*/ 3341 w 10000"/>
              <a:gd name="connsiteY4-10" fmla="*/ 1224 h 10000"/>
              <a:gd name="connsiteX5-11" fmla="*/ 3052 w 10000"/>
              <a:gd name="connsiteY5-12" fmla="*/ 872 h 10000"/>
              <a:gd name="connsiteX6-13" fmla="*/ 3053 w 10000"/>
              <a:gd name="connsiteY6-14" fmla="*/ 828 h 10000"/>
              <a:gd name="connsiteX7-15" fmla="*/ 2933 w 10000"/>
              <a:gd name="connsiteY7-16" fmla="*/ 968 h 10000"/>
              <a:gd name="connsiteX8-17" fmla="*/ 3664 w 10000"/>
              <a:gd name="connsiteY8-18" fmla="*/ 2023 h 10000"/>
              <a:gd name="connsiteX9-19" fmla="*/ 4246 w 10000"/>
              <a:gd name="connsiteY9-20" fmla="*/ 3672 h 10000"/>
              <a:gd name="connsiteX10-21" fmla="*/ 4092 w 10000"/>
              <a:gd name="connsiteY10-22" fmla="*/ 4195 h 10000"/>
              <a:gd name="connsiteX11-23" fmla="*/ 3718 w 10000"/>
              <a:gd name="connsiteY11-24" fmla="*/ 4032 h 10000"/>
              <a:gd name="connsiteX12-25" fmla="*/ 2403 w 10000"/>
              <a:gd name="connsiteY12-26" fmla="*/ 3274 h 10000"/>
              <a:gd name="connsiteX13-27" fmla="*/ 895 w 10000"/>
              <a:gd name="connsiteY13-28" fmla="*/ 2724 h 10000"/>
              <a:gd name="connsiteX14-29" fmla="*/ 703 w 10000"/>
              <a:gd name="connsiteY14-30" fmla="*/ 2634 h 10000"/>
              <a:gd name="connsiteX15-31" fmla="*/ 629 w 10000"/>
              <a:gd name="connsiteY15-32" fmla="*/ 2827 h 10000"/>
              <a:gd name="connsiteX16-33" fmla="*/ 661 w 10000"/>
              <a:gd name="connsiteY16-34" fmla="*/ 2820 h 10000"/>
              <a:gd name="connsiteX17-35" fmla="*/ 2618 w 10000"/>
              <a:gd name="connsiteY17-36" fmla="*/ 3584 h 10000"/>
              <a:gd name="connsiteX18-37" fmla="*/ 3826 w 10000"/>
              <a:gd name="connsiteY18-38" fmla="*/ 4576 h 10000"/>
              <a:gd name="connsiteX19-39" fmla="*/ 3997 w 10000"/>
              <a:gd name="connsiteY19-40" fmla="*/ 5111 h 10000"/>
              <a:gd name="connsiteX20-41" fmla="*/ 3863 w 10000"/>
              <a:gd name="connsiteY20-42" fmla="*/ 6187 h 10000"/>
              <a:gd name="connsiteX21-43" fmla="*/ 3572 w 10000"/>
              <a:gd name="connsiteY21-44" fmla="*/ 6127 h 10000"/>
              <a:gd name="connsiteX22-45" fmla="*/ 671 w 10000"/>
              <a:gd name="connsiteY22-46" fmla="*/ 5657 h 10000"/>
              <a:gd name="connsiteX23-47" fmla="*/ 20 w 10000"/>
              <a:gd name="connsiteY23-48" fmla="*/ 5599 h 10000"/>
              <a:gd name="connsiteX24-49" fmla="*/ 20 w 10000"/>
              <a:gd name="connsiteY24-50" fmla="*/ 5607 h 10000"/>
              <a:gd name="connsiteX25-51" fmla="*/ 0 w 10000"/>
              <a:gd name="connsiteY25-52" fmla="*/ 5858 h 10000"/>
              <a:gd name="connsiteX26-53" fmla="*/ 383 w 10000"/>
              <a:gd name="connsiteY26-54" fmla="*/ 5862 h 10000"/>
              <a:gd name="connsiteX27-55" fmla="*/ 3654 w 10000"/>
              <a:gd name="connsiteY27-56" fmla="*/ 6618 h 10000"/>
              <a:gd name="connsiteX28-57" fmla="*/ 3897 w 10000"/>
              <a:gd name="connsiteY28-58" fmla="*/ 7006 h 10000"/>
              <a:gd name="connsiteX29-59" fmla="*/ 3753 w 10000"/>
              <a:gd name="connsiteY29-60" fmla="*/ 8718 h 10000"/>
              <a:gd name="connsiteX30-61" fmla="*/ 3594 w 10000"/>
              <a:gd name="connsiteY30-62" fmla="*/ 9138 h 10000"/>
              <a:gd name="connsiteX31-63" fmla="*/ 2618 w 10000"/>
              <a:gd name="connsiteY31-64" fmla="*/ 9587 h 10000"/>
              <a:gd name="connsiteX32-65" fmla="*/ 1966 w 10000"/>
              <a:gd name="connsiteY32-66" fmla="*/ 9687 h 10000"/>
              <a:gd name="connsiteX33-67" fmla="*/ 1471 w 10000"/>
              <a:gd name="connsiteY33-68" fmla="*/ 9934 h 10000"/>
              <a:gd name="connsiteX34-69" fmla="*/ 2899 w 10000"/>
              <a:gd name="connsiteY34-70" fmla="*/ 9998 h 10000"/>
              <a:gd name="connsiteX35-71" fmla="*/ 6656 w 10000"/>
              <a:gd name="connsiteY35-72" fmla="*/ 9953 h 10000"/>
              <a:gd name="connsiteX36-73" fmla="*/ 7345 w 10000"/>
              <a:gd name="connsiteY36-74" fmla="*/ 9982 h 10000"/>
              <a:gd name="connsiteX37-75" fmla="*/ 7435 w 10000"/>
              <a:gd name="connsiteY37-76" fmla="*/ 9805 h 10000"/>
              <a:gd name="connsiteX38-77" fmla="*/ 7328 w 10000"/>
              <a:gd name="connsiteY38-78" fmla="*/ 9757 h 10000"/>
              <a:gd name="connsiteX39-79" fmla="*/ 6676 w 10000"/>
              <a:gd name="connsiteY39-80" fmla="*/ 9649 h 10000"/>
              <a:gd name="connsiteX40-81" fmla="*/ 5392 w 10000"/>
              <a:gd name="connsiteY40-82" fmla="*/ 9229 h 10000"/>
              <a:gd name="connsiteX41-83" fmla="*/ 5222 w 10000"/>
              <a:gd name="connsiteY41-84" fmla="*/ 8811 h 10000"/>
              <a:gd name="connsiteX42-85" fmla="*/ 5183 w 10000"/>
              <a:gd name="connsiteY42-86" fmla="*/ 7437 h 10000"/>
              <a:gd name="connsiteX43-87" fmla="*/ 5192 w 10000"/>
              <a:gd name="connsiteY43-88" fmla="*/ 6897 h 10000"/>
              <a:gd name="connsiteX44-89" fmla="*/ 5356 w 10000"/>
              <a:gd name="connsiteY44-90" fmla="*/ 6741 h 10000"/>
              <a:gd name="connsiteX45-91" fmla="*/ 7720 w 10000"/>
              <a:gd name="connsiteY45-92" fmla="*/ 6007 h 10000"/>
              <a:gd name="connsiteX46-93" fmla="*/ 9982 w 10000"/>
              <a:gd name="connsiteY46-94" fmla="*/ 5810 h 10000"/>
              <a:gd name="connsiteX47-95" fmla="*/ 10000 w 10000"/>
              <a:gd name="connsiteY47-96" fmla="*/ 5823 h 10000"/>
              <a:gd name="connsiteX48-97" fmla="*/ 9985 w 10000"/>
              <a:gd name="connsiteY48-98" fmla="*/ 5617 h 10000"/>
              <a:gd name="connsiteX49-99" fmla="*/ 9988 w 10000"/>
              <a:gd name="connsiteY49-100" fmla="*/ 5533 h 10000"/>
              <a:gd name="connsiteX50-101" fmla="*/ 9941 w 10000"/>
              <a:gd name="connsiteY50-102" fmla="*/ 5602 h 10000"/>
              <a:gd name="connsiteX51-103" fmla="*/ 9553 w 10000"/>
              <a:gd name="connsiteY51-104" fmla="*/ 5632 h 10000"/>
              <a:gd name="connsiteX52-105" fmla="*/ 6000 w 10000"/>
              <a:gd name="connsiteY52-106" fmla="*/ 6024 h 10000"/>
              <a:gd name="connsiteX53-107" fmla="*/ 5138 w 10000"/>
              <a:gd name="connsiteY53-108" fmla="*/ 6131 h 10000"/>
              <a:gd name="connsiteX54-109" fmla="*/ 4956 w 10000"/>
              <a:gd name="connsiteY54-110" fmla="*/ 4957 h 10000"/>
              <a:gd name="connsiteX55-111" fmla="*/ 5535 w 10000"/>
              <a:gd name="connsiteY55-112" fmla="*/ 4276 h 10000"/>
              <a:gd name="connsiteX56-113" fmla="*/ 8583 w 10000"/>
              <a:gd name="connsiteY56-114" fmla="*/ 3265 h 10000"/>
              <a:gd name="connsiteX57-115" fmla="*/ 9138 w 10000"/>
              <a:gd name="connsiteY57-116" fmla="*/ 3182 h 10000"/>
              <a:gd name="connsiteX58-117" fmla="*/ 9040 w 10000"/>
              <a:gd name="connsiteY58-118" fmla="*/ 3035 h 10000"/>
              <a:gd name="connsiteX59-119" fmla="*/ 9020 w 10000"/>
              <a:gd name="connsiteY59-120" fmla="*/ 3062 h 10000"/>
              <a:gd name="connsiteX60-121" fmla="*/ 8390 w 10000"/>
              <a:gd name="connsiteY60-122" fmla="*/ 3163 h 10000"/>
              <a:gd name="connsiteX61-123" fmla="*/ 6398 w 10000"/>
              <a:gd name="connsiteY61-124" fmla="*/ 3571 h 10000"/>
              <a:gd name="connsiteX62-125" fmla="*/ 5514 w 10000"/>
              <a:gd name="connsiteY62-126" fmla="*/ 3930 h 10000"/>
              <a:gd name="connsiteX63-127" fmla="*/ 4879 w 10000"/>
              <a:gd name="connsiteY63-128" fmla="*/ 4104 h 10000"/>
              <a:gd name="connsiteX64-129" fmla="*/ 4830 w 10000"/>
              <a:gd name="connsiteY64-130" fmla="*/ 3863 h 10000"/>
              <a:gd name="connsiteX65-131" fmla="*/ 5158 w 10000"/>
              <a:gd name="connsiteY65-132" fmla="*/ 3435 h 10000"/>
              <a:gd name="connsiteX66-133" fmla="*/ 6676 w 10000"/>
              <a:gd name="connsiteY66-134" fmla="*/ 1646 h 10000"/>
              <a:gd name="connsiteX67-135" fmla="*/ 6791 w 10000"/>
              <a:gd name="connsiteY67-136" fmla="*/ 1464 h 10000"/>
              <a:gd name="connsiteX68-137" fmla="*/ 6647 w 10000"/>
              <a:gd name="connsiteY68-138" fmla="*/ 1377 h 10000"/>
              <a:gd name="connsiteX69-139" fmla="*/ 5719 w 10000"/>
              <a:gd name="connsiteY69-140" fmla="*/ 2647 h 10000"/>
              <a:gd name="connsiteX70-141" fmla="*/ 4735 w 10000"/>
              <a:gd name="connsiteY70-142" fmla="*/ 3350 h 10000"/>
              <a:gd name="connsiteX71-143" fmla="*/ 4695 w 10000"/>
              <a:gd name="connsiteY71-144" fmla="*/ 3074 h 10000"/>
              <a:gd name="connsiteX72-145" fmla="*/ 4797 w 10000"/>
              <a:gd name="connsiteY72-146" fmla="*/ 2472 h 10000"/>
              <a:gd name="connsiteX73-147" fmla="*/ 4984 w 10000"/>
              <a:gd name="connsiteY73-148" fmla="*/ 780 h 10000"/>
              <a:gd name="connsiteX74-149" fmla="*/ 4929 w 10000"/>
              <a:gd name="connsiteY74-150" fmla="*/ 121 h 10000"/>
              <a:gd name="connsiteX75-151" fmla="*/ 4905 w 10000"/>
              <a:gd name="connsiteY75-152" fmla="*/ 1 h 10000"/>
              <a:gd name="connsiteX76-153" fmla="*/ 4790 w 10000"/>
              <a:gd name="connsiteY76-154" fmla="*/ 4 h 10000"/>
              <a:gd name="connsiteX77-155" fmla="*/ 4660 w 10000"/>
              <a:gd name="connsiteY77-156" fmla="*/ 0 h 10000"/>
              <a:gd name="connsiteX0-157" fmla="*/ 4660 w 10000"/>
              <a:gd name="connsiteY0-158" fmla="*/ 0 h 10000"/>
              <a:gd name="connsiteX1-159" fmla="*/ 4818 w 10000"/>
              <a:gd name="connsiteY1-160" fmla="*/ 529 h 10000"/>
              <a:gd name="connsiteX2-161" fmla="*/ 4618 w 10000"/>
              <a:gd name="connsiteY2-162" fmla="*/ 2186 h 10000"/>
              <a:gd name="connsiteX3-163" fmla="*/ 4245 w 10000"/>
              <a:gd name="connsiteY3-164" fmla="*/ 2706 h 10000"/>
              <a:gd name="connsiteX4-165" fmla="*/ 3341 w 10000"/>
              <a:gd name="connsiteY4-166" fmla="*/ 1224 h 10000"/>
              <a:gd name="connsiteX5-167" fmla="*/ 3052 w 10000"/>
              <a:gd name="connsiteY5-168" fmla="*/ 872 h 10000"/>
              <a:gd name="connsiteX6-169" fmla="*/ 3053 w 10000"/>
              <a:gd name="connsiteY6-170" fmla="*/ 828 h 10000"/>
              <a:gd name="connsiteX7-171" fmla="*/ 2933 w 10000"/>
              <a:gd name="connsiteY7-172" fmla="*/ 968 h 10000"/>
              <a:gd name="connsiteX8-173" fmla="*/ 3664 w 10000"/>
              <a:gd name="connsiteY8-174" fmla="*/ 2023 h 10000"/>
              <a:gd name="connsiteX9-175" fmla="*/ 4246 w 10000"/>
              <a:gd name="connsiteY9-176" fmla="*/ 3672 h 10000"/>
              <a:gd name="connsiteX10-177" fmla="*/ 4092 w 10000"/>
              <a:gd name="connsiteY10-178" fmla="*/ 4195 h 10000"/>
              <a:gd name="connsiteX11-179" fmla="*/ 3718 w 10000"/>
              <a:gd name="connsiteY11-180" fmla="*/ 4032 h 10000"/>
              <a:gd name="connsiteX12-181" fmla="*/ 2403 w 10000"/>
              <a:gd name="connsiteY12-182" fmla="*/ 3274 h 10000"/>
              <a:gd name="connsiteX13-183" fmla="*/ 895 w 10000"/>
              <a:gd name="connsiteY13-184" fmla="*/ 2724 h 10000"/>
              <a:gd name="connsiteX14-185" fmla="*/ 703 w 10000"/>
              <a:gd name="connsiteY14-186" fmla="*/ 2634 h 10000"/>
              <a:gd name="connsiteX15-187" fmla="*/ 629 w 10000"/>
              <a:gd name="connsiteY15-188" fmla="*/ 2827 h 10000"/>
              <a:gd name="connsiteX16-189" fmla="*/ 661 w 10000"/>
              <a:gd name="connsiteY16-190" fmla="*/ 2820 h 10000"/>
              <a:gd name="connsiteX17-191" fmla="*/ 2618 w 10000"/>
              <a:gd name="connsiteY17-192" fmla="*/ 3584 h 10000"/>
              <a:gd name="connsiteX18-193" fmla="*/ 3826 w 10000"/>
              <a:gd name="connsiteY18-194" fmla="*/ 4576 h 10000"/>
              <a:gd name="connsiteX19-195" fmla="*/ 3997 w 10000"/>
              <a:gd name="connsiteY19-196" fmla="*/ 5111 h 10000"/>
              <a:gd name="connsiteX20-197" fmla="*/ 3863 w 10000"/>
              <a:gd name="connsiteY20-198" fmla="*/ 6187 h 10000"/>
              <a:gd name="connsiteX21-199" fmla="*/ 3572 w 10000"/>
              <a:gd name="connsiteY21-200" fmla="*/ 6127 h 10000"/>
              <a:gd name="connsiteX22-201" fmla="*/ 671 w 10000"/>
              <a:gd name="connsiteY22-202" fmla="*/ 5657 h 10000"/>
              <a:gd name="connsiteX23-203" fmla="*/ 20 w 10000"/>
              <a:gd name="connsiteY23-204" fmla="*/ 5599 h 10000"/>
              <a:gd name="connsiteX24-205" fmla="*/ 20 w 10000"/>
              <a:gd name="connsiteY24-206" fmla="*/ 5607 h 10000"/>
              <a:gd name="connsiteX25-207" fmla="*/ 0 w 10000"/>
              <a:gd name="connsiteY25-208" fmla="*/ 5858 h 10000"/>
              <a:gd name="connsiteX26-209" fmla="*/ 383 w 10000"/>
              <a:gd name="connsiteY26-210" fmla="*/ 5862 h 10000"/>
              <a:gd name="connsiteX27-211" fmla="*/ 3654 w 10000"/>
              <a:gd name="connsiteY27-212" fmla="*/ 6618 h 10000"/>
              <a:gd name="connsiteX28-213" fmla="*/ 3897 w 10000"/>
              <a:gd name="connsiteY28-214" fmla="*/ 7006 h 10000"/>
              <a:gd name="connsiteX29-215" fmla="*/ 3753 w 10000"/>
              <a:gd name="connsiteY29-216" fmla="*/ 8718 h 10000"/>
              <a:gd name="connsiteX30-217" fmla="*/ 3594 w 10000"/>
              <a:gd name="connsiteY30-218" fmla="*/ 9138 h 10000"/>
              <a:gd name="connsiteX31-219" fmla="*/ 2618 w 10000"/>
              <a:gd name="connsiteY31-220" fmla="*/ 9587 h 10000"/>
              <a:gd name="connsiteX32-221" fmla="*/ 1966 w 10000"/>
              <a:gd name="connsiteY32-222" fmla="*/ 9687 h 10000"/>
              <a:gd name="connsiteX33-223" fmla="*/ 1471 w 10000"/>
              <a:gd name="connsiteY33-224" fmla="*/ 9934 h 10000"/>
              <a:gd name="connsiteX34-225" fmla="*/ 2899 w 10000"/>
              <a:gd name="connsiteY34-226" fmla="*/ 9998 h 10000"/>
              <a:gd name="connsiteX35-227" fmla="*/ 6656 w 10000"/>
              <a:gd name="connsiteY35-228" fmla="*/ 9953 h 10000"/>
              <a:gd name="connsiteX36-229" fmla="*/ 7345 w 10000"/>
              <a:gd name="connsiteY36-230" fmla="*/ 9982 h 10000"/>
              <a:gd name="connsiteX37-231" fmla="*/ 7571 w 10000"/>
              <a:gd name="connsiteY37-232" fmla="*/ 9967 h 10000"/>
              <a:gd name="connsiteX38-233" fmla="*/ 7328 w 10000"/>
              <a:gd name="connsiteY38-234" fmla="*/ 9757 h 10000"/>
              <a:gd name="connsiteX39-235" fmla="*/ 6676 w 10000"/>
              <a:gd name="connsiteY39-236" fmla="*/ 9649 h 10000"/>
              <a:gd name="connsiteX40-237" fmla="*/ 5392 w 10000"/>
              <a:gd name="connsiteY40-238" fmla="*/ 9229 h 10000"/>
              <a:gd name="connsiteX41-239" fmla="*/ 5222 w 10000"/>
              <a:gd name="connsiteY41-240" fmla="*/ 8811 h 10000"/>
              <a:gd name="connsiteX42-241" fmla="*/ 5183 w 10000"/>
              <a:gd name="connsiteY42-242" fmla="*/ 7437 h 10000"/>
              <a:gd name="connsiteX43-243" fmla="*/ 5192 w 10000"/>
              <a:gd name="connsiteY43-244" fmla="*/ 6897 h 10000"/>
              <a:gd name="connsiteX44-245" fmla="*/ 5356 w 10000"/>
              <a:gd name="connsiteY44-246" fmla="*/ 6741 h 10000"/>
              <a:gd name="connsiteX45-247" fmla="*/ 7720 w 10000"/>
              <a:gd name="connsiteY45-248" fmla="*/ 6007 h 10000"/>
              <a:gd name="connsiteX46-249" fmla="*/ 9982 w 10000"/>
              <a:gd name="connsiteY46-250" fmla="*/ 5810 h 10000"/>
              <a:gd name="connsiteX47-251" fmla="*/ 10000 w 10000"/>
              <a:gd name="connsiteY47-252" fmla="*/ 5823 h 10000"/>
              <a:gd name="connsiteX48-253" fmla="*/ 9985 w 10000"/>
              <a:gd name="connsiteY48-254" fmla="*/ 5617 h 10000"/>
              <a:gd name="connsiteX49-255" fmla="*/ 9988 w 10000"/>
              <a:gd name="connsiteY49-256" fmla="*/ 5533 h 10000"/>
              <a:gd name="connsiteX50-257" fmla="*/ 9941 w 10000"/>
              <a:gd name="connsiteY50-258" fmla="*/ 5602 h 10000"/>
              <a:gd name="connsiteX51-259" fmla="*/ 9553 w 10000"/>
              <a:gd name="connsiteY51-260" fmla="*/ 5632 h 10000"/>
              <a:gd name="connsiteX52-261" fmla="*/ 6000 w 10000"/>
              <a:gd name="connsiteY52-262" fmla="*/ 6024 h 10000"/>
              <a:gd name="connsiteX53-263" fmla="*/ 5138 w 10000"/>
              <a:gd name="connsiteY53-264" fmla="*/ 6131 h 10000"/>
              <a:gd name="connsiteX54-265" fmla="*/ 4956 w 10000"/>
              <a:gd name="connsiteY54-266" fmla="*/ 4957 h 10000"/>
              <a:gd name="connsiteX55-267" fmla="*/ 5535 w 10000"/>
              <a:gd name="connsiteY55-268" fmla="*/ 4276 h 10000"/>
              <a:gd name="connsiteX56-269" fmla="*/ 8583 w 10000"/>
              <a:gd name="connsiteY56-270" fmla="*/ 3265 h 10000"/>
              <a:gd name="connsiteX57-271" fmla="*/ 9138 w 10000"/>
              <a:gd name="connsiteY57-272" fmla="*/ 3182 h 10000"/>
              <a:gd name="connsiteX58-273" fmla="*/ 9040 w 10000"/>
              <a:gd name="connsiteY58-274" fmla="*/ 3035 h 10000"/>
              <a:gd name="connsiteX59-275" fmla="*/ 9020 w 10000"/>
              <a:gd name="connsiteY59-276" fmla="*/ 3062 h 10000"/>
              <a:gd name="connsiteX60-277" fmla="*/ 8390 w 10000"/>
              <a:gd name="connsiteY60-278" fmla="*/ 3163 h 10000"/>
              <a:gd name="connsiteX61-279" fmla="*/ 6398 w 10000"/>
              <a:gd name="connsiteY61-280" fmla="*/ 3571 h 10000"/>
              <a:gd name="connsiteX62-281" fmla="*/ 5514 w 10000"/>
              <a:gd name="connsiteY62-282" fmla="*/ 3930 h 10000"/>
              <a:gd name="connsiteX63-283" fmla="*/ 4879 w 10000"/>
              <a:gd name="connsiteY63-284" fmla="*/ 4104 h 10000"/>
              <a:gd name="connsiteX64-285" fmla="*/ 4830 w 10000"/>
              <a:gd name="connsiteY64-286" fmla="*/ 3863 h 10000"/>
              <a:gd name="connsiteX65-287" fmla="*/ 5158 w 10000"/>
              <a:gd name="connsiteY65-288" fmla="*/ 3435 h 10000"/>
              <a:gd name="connsiteX66-289" fmla="*/ 6676 w 10000"/>
              <a:gd name="connsiteY66-290" fmla="*/ 1646 h 10000"/>
              <a:gd name="connsiteX67-291" fmla="*/ 6791 w 10000"/>
              <a:gd name="connsiteY67-292" fmla="*/ 1464 h 10000"/>
              <a:gd name="connsiteX68-293" fmla="*/ 6647 w 10000"/>
              <a:gd name="connsiteY68-294" fmla="*/ 1377 h 10000"/>
              <a:gd name="connsiteX69-295" fmla="*/ 5719 w 10000"/>
              <a:gd name="connsiteY69-296" fmla="*/ 2647 h 10000"/>
              <a:gd name="connsiteX70-297" fmla="*/ 4735 w 10000"/>
              <a:gd name="connsiteY70-298" fmla="*/ 3350 h 10000"/>
              <a:gd name="connsiteX71-299" fmla="*/ 4695 w 10000"/>
              <a:gd name="connsiteY71-300" fmla="*/ 3074 h 10000"/>
              <a:gd name="connsiteX72-301" fmla="*/ 4797 w 10000"/>
              <a:gd name="connsiteY72-302" fmla="*/ 2472 h 10000"/>
              <a:gd name="connsiteX73-303" fmla="*/ 4984 w 10000"/>
              <a:gd name="connsiteY73-304" fmla="*/ 780 h 10000"/>
              <a:gd name="connsiteX74-305" fmla="*/ 4929 w 10000"/>
              <a:gd name="connsiteY74-306" fmla="*/ 121 h 10000"/>
              <a:gd name="connsiteX75-307" fmla="*/ 4905 w 10000"/>
              <a:gd name="connsiteY75-308" fmla="*/ 1 h 10000"/>
              <a:gd name="connsiteX76-309" fmla="*/ 4790 w 10000"/>
              <a:gd name="connsiteY76-310" fmla="*/ 4 h 10000"/>
              <a:gd name="connsiteX77-311" fmla="*/ 4660 w 10000"/>
              <a:gd name="connsiteY77-312" fmla="*/ 0 h 10000"/>
              <a:gd name="connsiteX0-313" fmla="*/ 4660 w 10000"/>
              <a:gd name="connsiteY0-314" fmla="*/ 0 h 10000"/>
              <a:gd name="connsiteX1-315" fmla="*/ 4818 w 10000"/>
              <a:gd name="connsiteY1-316" fmla="*/ 529 h 10000"/>
              <a:gd name="connsiteX2-317" fmla="*/ 4618 w 10000"/>
              <a:gd name="connsiteY2-318" fmla="*/ 2186 h 10000"/>
              <a:gd name="connsiteX3-319" fmla="*/ 4245 w 10000"/>
              <a:gd name="connsiteY3-320" fmla="*/ 2706 h 10000"/>
              <a:gd name="connsiteX4-321" fmla="*/ 3341 w 10000"/>
              <a:gd name="connsiteY4-322" fmla="*/ 1224 h 10000"/>
              <a:gd name="connsiteX5-323" fmla="*/ 3052 w 10000"/>
              <a:gd name="connsiteY5-324" fmla="*/ 872 h 10000"/>
              <a:gd name="connsiteX6-325" fmla="*/ 3053 w 10000"/>
              <a:gd name="connsiteY6-326" fmla="*/ 828 h 10000"/>
              <a:gd name="connsiteX7-327" fmla="*/ 2933 w 10000"/>
              <a:gd name="connsiteY7-328" fmla="*/ 968 h 10000"/>
              <a:gd name="connsiteX8-329" fmla="*/ 3664 w 10000"/>
              <a:gd name="connsiteY8-330" fmla="*/ 2023 h 10000"/>
              <a:gd name="connsiteX9-331" fmla="*/ 4246 w 10000"/>
              <a:gd name="connsiteY9-332" fmla="*/ 3672 h 10000"/>
              <a:gd name="connsiteX10-333" fmla="*/ 4092 w 10000"/>
              <a:gd name="connsiteY10-334" fmla="*/ 4195 h 10000"/>
              <a:gd name="connsiteX11-335" fmla="*/ 3718 w 10000"/>
              <a:gd name="connsiteY11-336" fmla="*/ 4032 h 10000"/>
              <a:gd name="connsiteX12-337" fmla="*/ 2403 w 10000"/>
              <a:gd name="connsiteY12-338" fmla="*/ 3274 h 10000"/>
              <a:gd name="connsiteX13-339" fmla="*/ 895 w 10000"/>
              <a:gd name="connsiteY13-340" fmla="*/ 2724 h 10000"/>
              <a:gd name="connsiteX14-341" fmla="*/ 703 w 10000"/>
              <a:gd name="connsiteY14-342" fmla="*/ 2634 h 10000"/>
              <a:gd name="connsiteX15-343" fmla="*/ 629 w 10000"/>
              <a:gd name="connsiteY15-344" fmla="*/ 2827 h 10000"/>
              <a:gd name="connsiteX16-345" fmla="*/ 661 w 10000"/>
              <a:gd name="connsiteY16-346" fmla="*/ 2820 h 10000"/>
              <a:gd name="connsiteX17-347" fmla="*/ 2618 w 10000"/>
              <a:gd name="connsiteY17-348" fmla="*/ 3584 h 10000"/>
              <a:gd name="connsiteX18-349" fmla="*/ 3826 w 10000"/>
              <a:gd name="connsiteY18-350" fmla="*/ 4576 h 10000"/>
              <a:gd name="connsiteX19-351" fmla="*/ 3997 w 10000"/>
              <a:gd name="connsiteY19-352" fmla="*/ 5111 h 10000"/>
              <a:gd name="connsiteX20-353" fmla="*/ 3863 w 10000"/>
              <a:gd name="connsiteY20-354" fmla="*/ 6187 h 10000"/>
              <a:gd name="connsiteX21-355" fmla="*/ 3572 w 10000"/>
              <a:gd name="connsiteY21-356" fmla="*/ 6127 h 10000"/>
              <a:gd name="connsiteX22-357" fmla="*/ 671 w 10000"/>
              <a:gd name="connsiteY22-358" fmla="*/ 5657 h 10000"/>
              <a:gd name="connsiteX23-359" fmla="*/ 20 w 10000"/>
              <a:gd name="connsiteY23-360" fmla="*/ 5599 h 10000"/>
              <a:gd name="connsiteX24-361" fmla="*/ 20 w 10000"/>
              <a:gd name="connsiteY24-362" fmla="*/ 5607 h 10000"/>
              <a:gd name="connsiteX25-363" fmla="*/ 0 w 10000"/>
              <a:gd name="connsiteY25-364" fmla="*/ 5858 h 10000"/>
              <a:gd name="connsiteX26-365" fmla="*/ 383 w 10000"/>
              <a:gd name="connsiteY26-366" fmla="*/ 5862 h 10000"/>
              <a:gd name="connsiteX27-367" fmla="*/ 3654 w 10000"/>
              <a:gd name="connsiteY27-368" fmla="*/ 6618 h 10000"/>
              <a:gd name="connsiteX28-369" fmla="*/ 3897 w 10000"/>
              <a:gd name="connsiteY28-370" fmla="*/ 7006 h 10000"/>
              <a:gd name="connsiteX29-371" fmla="*/ 3753 w 10000"/>
              <a:gd name="connsiteY29-372" fmla="*/ 8718 h 10000"/>
              <a:gd name="connsiteX30-373" fmla="*/ 3594 w 10000"/>
              <a:gd name="connsiteY30-374" fmla="*/ 9138 h 10000"/>
              <a:gd name="connsiteX31-375" fmla="*/ 2618 w 10000"/>
              <a:gd name="connsiteY31-376" fmla="*/ 9587 h 10000"/>
              <a:gd name="connsiteX32-377" fmla="*/ 1966 w 10000"/>
              <a:gd name="connsiteY32-378" fmla="*/ 9687 h 10000"/>
              <a:gd name="connsiteX33-379" fmla="*/ 1471 w 10000"/>
              <a:gd name="connsiteY33-380" fmla="*/ 9934 h 10000"/>
              <a:gd name="connsiteX34-381" fmla="*/ 2899 w 10000"/>
              <a:gd name="connsiteY34-382" fmla="*/ 9998 h 10000"/>
              <a:gd name="connsiteX35-383" fmla="*/ 7345 w 10000"/>
              <a:gd name="connsiteY35-384" fmla="*/ 9982 h 10000"/>
              <a:gd name="connsiteX36-385" fmla="*/ 7571 w 10000"/>
              <a:gd name="connsiteY36-386" fmla="*/ 9967 h 10000"/>
              <a:gd name="connsiteX37-387" fmla="*/ 7328 w 10000"/>
              <a:gd name="connsiteY37-388" fmla="*/ 9757 h 10000"/>
              <a:gd name="connsiteX38-389" fmla="*/ 6676 w 10000"/>
              <a:gd name="connsiteY38-390" fmla="*/ 9649 h 10000"/>
              <a:gd name="connsiteX39-391" fmla="*/ 5392 w 10000"/>
              <a:gd name="connsiteY39-392" fmla="*/ 9229 h 10000"/>
              <a:gd name="connsiteX40-393" fmla="*/ 5222 w 10000"/>
              <a:gd name="connsiteY40-394" fmla="*/ 8811 h 10000"/>
              <a:gd name="connsiteX41-395" fmla="*/ 5183 w 10000"/>
              <a:gd name="connsiteY41-396" fmla="*/ 7437 h 10000"/>
              <a:gd name="connsiteX42-397" fmla="*/ 5192 w 10000"/>
              <a:gd name="connsiteY42-398" fmla="*/ 6897 h 10000"/>
              <a:gd name="connsiteX43-399" fmla="*/ 5356 w 10000"/>
              <a:gd name="connsiteY43-400" fmla="*/ 6741 h 10000"/>
              <a:gd name="connsiteX44-401" fmla="*/ 7720 w 10000"/>
              <a:gd name="connsiteY44-402" fmla="*/ 6007 h 10000"/>
              <a:gd name="connsiteX45-403" fmla="*/ 9982 w 10000"/>
              <a:gd name="connsiteY45-404" fmla="*/ 5810 h 10000"/>
              <a:gd name="connsiteX46-405" fmla="*/ 10000 w 10000"/>
              <a:gd name="connsiteY46-406" fmla="*/ 5823 h 10000"/>
              <a:gd name="connsiteX47-407" fmla="*/ 9985 w 10000"/>
              <a:gd name="connsiteY47-408" fmla="*/ 5617 h 10000"/>
              <a:gd name="connsiteX48-409" fmla="*/ 9988 w 10000"/>
              <a:gd name="connsiteY48-410" fmla="*/ 5533 h 10000"/>
              <a:gd name="connsiteX49-411" fmla="*/ 9941 w 10000"/>
              <a:gd name="connsiteY49-412" fmla="*/ 5602 h 10000"/>
              <a:gd name="connsiteX50-413" fmla="*/ 9553 w 10000"/>
              <a:gd name="connsiteY50-414" fmla="*/ 5632 h 10000"/>
              <a:gd name="connsiteX51-415" fmla="*/ 6000 w 10000"/>
              <a:gd name="connsiteY51-416" fmla="*/ 6024 h 10000"/>
              <a:gd name="connsiteX52-417" fmla="*/ 5138 w 10000"/>
              <a:gd name="connsiteY52-418" fmla="*/ 6131 h 10000"/>
              <a:gd name="connsiteX53-419" fmla="*/ 4956 w 10000"/>
              <a:gd name="connsiteY53-420" fmla="*/ 4957 h 10000"/>
              <a:gd name="connsiteX54-421" fmla="*/ 5535 w 10000"/>
              <a:gd name="connsiteY54-422" fmla="*/ 4276 h 10000"/>
              <a:gd name="connsiteX55-423" fmla="*/ 8583 w 10000"/>
              <a:gd name="connsiteY55-424" fmla="*/ 3265 h 10000"/>
              <a:gd name="connsiteX56-425" fmla="*/ 9138 w 10000"/>
              <a:gd name="connsiteY56-426" fmla="*/ 3182 h 10000"/>
              <a:gd name="connsiteX57-427" fmla="*/ 9040 w 10000"/>
              <a:gd name="connsiteY57-428" fmla="*/ 3035 h 10000"/>
              <a:gd name="connsiteX58-429" fmla="*/ 9020 w 10000"/>
              <a:gd name="connsiteY58-430" fmla="*/ 3062 h 10000"/>
              <a:gd name="connsiteX59-431" fmla="*/ 8390 w 10000"/>
              <a:gd name="connsiteY59-432" fmla="*/ 3163 h 10000"/>
              <a:gd name="connsiteX60-433" fmla="*/ 6398 w 10000"/>
              <a:gd name="connsiteY60-434" fmla="*/ 3571 h 10000"/>
              <a:gd name="connsiteX61-435" fmla="*/ 5514 w 10000"/>
              <a:gd name="connsiteY61-436" fmla="*/ 3930 h 10000"/>
              <a:gd name="connsiteX62-437" fmla="*/ 4879 w 10000"/>
              <a:gd name="connsiteY62-438" fmla="*/ 4104 h 10000"/>
              <a:gd name="connsiteX63-439" fmla="*/ 4830 w 10000"/>
              <a:gd name="connsiteY63-440" fmla="*/ 3863 h 10000"/>
              <a:gd name="connsiteX64-441" fmla="*/ 5158 w 10000"/>
              <a:gd name="connsiteY64-442" fmla="*/ 3435 h 10000"/>
              <a:gd name="connsiteX65-443" fmla="*/ 6676 w 10000"/>
              <a:gd name="connsiteY65-444" fmla="*/ 1646 h 10000"/>
              <a:gd name="connsiteX66-445" fmla="*/ 6791 w 10000"/>
              <a:gd name="connsiteY66-446" fmla="*/ 1464 h 10000"/>
              <a:gd name="connsiteX67-447" fmla="*/ 6647 w 10000"/>
              <a:gd name="connsiteY67-448" fmla="*/ 1377 h 10000"/>
              <a:gd name="connsiteX68-449" fmla="*/ 5719 w 10000"/>
              <a:gd name="connsiteY68-450" fmla="*/ 2647 h 10000"/>
              <a:gd name="connsiteX69-451" fmla="*/ 4735 w 10000"/>
              <a:gd name="connsiteY69-452" fmla="*/ 3350 h 10000"/>
              <a:gd name="connsiteX70-453" fmla="*/ 4695 w 10000"/>
              <a:gd name="connsiteY70-454" fmla="*/ 3074 h 10000"/>
              <a:gd name="connsiteX71-455" fmla="*/ 4797 w 10000"/>
              <a:gd name="connsiteY71-456" fmla="*/ 2472 h 10000"/>
              <a:gd name="connsiteX72-457" fmla="*/ 4984 w 10000"/>
              <a:gd name="connsiteY72-458" fmla="*/ 780 h 10000"/>
              <a:gd name="connsiteX73-459" fmla="*/ 4929 w 10000"/>
              <a:gd name="connsiteY73-460" fmla="*/ 121 h 10000"/>
              <a:gd name="connsiteX74-461" fmla="*/ 4905 w 10000"/>
              <a:gd name="connsiteY74-462" fmla="*/ 1 h 10000"/>
              <a:gd name="connsiteX75-463" fmla="*/ 4790 w 10000"/>
              <a:gd name="connsiteY75-464" fmla="*/ 4 h 10000"/>
              <a:gd name="connsiteX76-465" fmla="*/ 4660 w 10000"/>
              <a:gd name="connsiteY76-466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</a:cxnLst>
            <a:rect l="l" t="t" r="r" b="b"/>
            <a:pathLst>
              <a:path w="10000" h="10000">
                <a:moveTo>
                  <a:pt x="4660" y="0"/>
                </a:moveTo>
                <a:cubicBezTo>
                  <a:pt x="4753" y="60"/>
                  <a:pt x="4782" y="194"/>
                  <a:pt x="4818" y="529"/>
                </a:cubicBezTo>
                <a:cubicBezTo>
                  <a:pt x="4869" y="974"/>
                  <a:pt x="4837" y="1238"/>
                  <a:pt x="4618" y="2186"/>
                </a:cubicBezTo>
                <a:cubicBezTo>
                  <a:pt x="4414" y="3083"/>
                  <a:pt x="4415" y="3078"/>
                  <a:pt x="4245" y="2706"/>
                </a:cubicBezTo>
                <a:cubicBezTo>
                  <a:pt x="4037" y="2257"/>
                  <a:pt x="3595" y="1531"/>
                  <a:pt x="3341" y="1224"/>
                </a:cubicBezTo>
                <a:cubicBezTo>
                  <a:pt x="3199" y="1055"/>
                  <a:pt x="3068" y="895"/>
                  <a:pt x="3052" y="872"/>
                </a:cubicBezTo>
                <a:cubicBezTo>
                  <a:pt x="3047" y="866"/>
                  <a:pt x="3048" y="849"/>
                  <a:pt x="3053" y="828"/>
                </a:cubicBezTo>
                <a:cubicBezTo>
                  <a:pt x="3015" y="878"/>
                  <a:pt x="2976" y="924"/>
                  <a:pt x="2933" y="968"/>
                </a:cubicBezTo>
                <a:cubicBezTo>
                  <a:pt x="3042" y="1044"/>
                  <a:pt x="3437" y="1616"/>
                  <a:pt x="3664" y="2023"/>
                </a:cubicBezTo>
                <a:cubicBezTo>
                  <a:pt x="3925" y="2491"/>
                  <a:pt x="4248" y="3409"/>
                  <a:pt x="4246" y="3672"/>
                </a:cubicBezTo>
                <a:cubicBezTo>
                  <a:pt x="4245" y="3880"/>
                  <a:pt x="4173" y="4126"/>
                  <a:pt x="4092" y="4195"/>
                </a:cubicBezTo>
                <a:cubicBezTo>
                  <a:pt x="4030" y="4248"/>
                  <a:pt x="3985" y="4228"/>
                  <a:pt x="3718" y="4032"/>
                </a:cubicBezTo>
                <a:cubicBezTo>
                  <a:pt x="3309" y="3734"/>
                  <a:pt x="2938" y="3520"/>
                  <a:pt x="2403" y="3274"/>
                </a:cubicBezTo>
                <a:cubicBezTo>
                  <a:pt x="1986" y="3083"/>
                  <a:pt x="1161" y="2781"/>
                  <a:pt x="895" y="2724"/>
                </a:cubicBezTo>
                <a:cubicBezTo>
                  <a:pt x="786" y="2699"/>
                  <a:pt x="728" y="2682"/>
                  <a:pt x="703" y="2634"/>
                </a:cubicBezTo>
                <a:cubicBezTo>
                  <a:pt x="683" y="2699"/>
                  <a:pt x="658" y="2764"/>
                  <a:pt x="629" y="2827"/>
                </a:cubicBezTo>
                <a:cubicBezTo>
                  <a:pt x="641" y="2822"/>
                  <a:pt x="651" y="2820"/>
                  <a:pt x="661" y="2820"/>
                </a:cubicBezTo>
                <a:cubicBezTo>
                  <a:pt x="919" y="2820"/>
                  <a:pt x="2014" y="3247"/>
                  <a:pt x="2618" y="3584"/>
                </a:cubicBezTo>
                <a:cubicBezTo>
                  <a:pt x="3013" y="3804"/>
                  <a:pt x="3627" y="4308"/>
                  <a:pt x="3826" y="4576"/>
                </a:cubicBezTo>
                <a:cubicBezTo>
                  <a:pt x="3945" y="4738"/>
                  <a:pt x="3974" y="4824"/>
                  <a:pt x="3997" y="5111"/>
                </a:cubicBezTo>
                <a:cubicBezTo>
                  <a:pt x="4027" y="5467"/>
                  <a:pt x="3942" y="6145"/>
                  <a:pt x="3863" y="6187"/>
                </a:cubicBezTo>
                <a:cubicBezTo>
                  <a:pt x="3838" y="6200"/>
                  <a:pt x="3708" y="6173"/>
                  <a:pt x="3572" y="6127"/>
                </a:cubicBezTo>
                <a:cubicBezTo>
                  <a:pt x="2963" y="5917"/>
                  <a:pt x="1889" y="5744"/>
                  <a:pt x="671" y="5657"/>
                </a:cubicBezTo>
                <a:cubicBezTo>
                  <a:pt x="392" y="5637"/>
                  <a:pt x="149" y="5615"/>
                  <a:pt x="20" y="5599"/>
                </a:cubicBezTo>
                <a:lnTo>
                  <a:pt x="20" y="5607"/>
                </a:lnTo>
                <a:cubicBezTo>
                  <a:pt x="20" y="5691"/>
                  <a:pt x="13" y="5776"/>
                  <a:pt x="0" y="5858"/>
                </a:cubicBezTo>
                <a:lnTo>
                  <a:pt x="383" y="5862"/>
                </a:lnTo>
                <a:cubicBezTo>
                  <a:pt x="1732" y="5875"/>
                  <a:pt x="3094" y="6190"/>
                  <a:pt x="3654" y="6618"/>
                </a:cubicBezTo>
                <a:cubicBezTo>
                  <a:pt x="3841" y="6760"/>
                  <a:pt x="3866" y="6802"/>
                  <a:pt x="3897" y="7006"/>
                </a:cubicBezTo>
                <a:cubicBezTo>
                  <a:pt x="3937" y="7276"/>
                  <a:pt x="3853" y="8265"/>
                  <a:pt x="3753" y="8718"/>
                </a:cubicBezTo>
                <a:cubicBezTo>
                  <a:pt x="3713" y="8893"/>
                  <a:pt x="3642" y="9083"/>
                  <a:pt x="3594" y="9138"/>
                </a:cubicBezTo>
                <a:cubicBezTo>
                  <a:pt x="3477" y="9275"/>
                  <a:pt x="2909" y="9535"/>
                  <a:pt x="2618" y="9587"/>
                </a:cubicBezTo>
                <a:cubicBezTo>
                  <a:pt x="2490" y="9610"/>
                  <a:pt x="2157" y="9629"/>
                  <a:pt x="1966" y="9687"/>
                </a:cubicBezTo>
                <a:cubicBezTo>
                  <a:pt x="1775" y="9744"/>
                  <a:pt x="1486" y="9922"/>
                  <a:pt x="1471" y="9934"/>
                </a:cubicBezTo>
                <a:cubicBezTo>
                  <a:pt x="1367" y="10024"/>
                  <a:pt x="2035" y="9995"/>
                  <a:pt x="2899" y="9998"/>
                </a:cubicBezTo>
                <a:lnTo>
                  <a:pt x="7345" y="9982"/>
                </a:lnTo>
                <a:lnTo>
                  <a:pt x="7571" y="9967"/>
                </a:lnTo>
                <a:lnTo>
                  <a:pt x="7328" y="9757"/>
                </a:lnTo>
                <a:cubicBezTo>
                  <a:pt x="7268" y="9729"/>
                  <a:pt x="6975" y="9680"/>
                  <a:pt x="6676" y="9649"/>
                </a:cubicBezTo>
                <a:cubicBezTo>
                  <a:pt x="6083" y="9584"/>
                  <a:pt x="5662" y="9448"/>
                  <a:pt x="5392" y="9229"/>
                </a:cubicBezTo>
                <a:cubicBezTo>
                  <a:pt x="5265" y="9128"/>
                  <a:pt x="5247" y="9080"/>
                  <a:pt x="5222" y="8811"/>
                </a:cubicBezTo>
                <a:cubicBezTo>
                  <a:pt x="5183" y="8392"/>
                  <a:pt x="5173" y="8069"/>
                  <a:pt x="5183" y="7437"/>
                </a:cubicBezTo>
                <a:cubicBezTo>
                  <a:pt x="5186" y="7258"/>
                  <a:pt x="5189" y="7077"/>
                  <a:pt x="5192" y="6897"/>
                </a:cubicBezTo>
                <a:lnTo>
                  <a:pt x="5356" y="6741"/>
                </a:lnTo>
                <a:cubicBezTo>
                  <a:pt x="5670" y="6441"/>
                  <a:pt x="6490" y="6186"/>
                  <a:pt x="7720" y="6007"/>
                </a:cubicBezTo>
                <a:cubicBezTo>
                  <a:pt x="8360" y="5913"/>
                  <a:pt x="9891" y="5780"/>
                  <a:pt x="9982" y="5810"/>
                </a:cubicBezTo>
                <a:cubicBezTo>
                  <a:pt x="9987" y="5812"/>
                  <a:pt x="9993" y="5818"/>
                  <a:pt x="10000" y="5823"/>
                </a:cubicBezTo>
                <a:cubicBezTo>
                  <a:pt x="9990" y="5756"/>
                  <a:pt x="9985" y="5686"/>
                  <a:pt x="9985" y="5617"/>
                </a:cubicBezTo>
                <a:cubicBezTo>
                  <a:pt x="9985" y="5588"/>
                  <a:pt x="9987" y="5560"/>
                  <a:pt x="9988" y="5533"/>
                </a:cubicBezTo>
                <a:cubicBezTo>
                  <a:pt x="9973" y="5569"/>
                  <a:pt x="9956" y="5594"/>
                  <a:pt x="9941" y="5602"/>
                </a:cubicBezTo>
                <a:cubicBezTo>
                  <a:pt x="9913" y="5618"/>
                  <a:pt x="9739" y="5632"/>
                  <a:pt x="9553" y="5632"/>
                </a:cubicBezTo>
                <a:cubicBezTo>
                  <a:pt x="8779" y="5634"/>
                  <a:pt x="7286" y="5799"/>
                  <a:pt x="6000" y="6024"/>
                </a:cubicBezTo>
                <a:cubicBezTo>
                  <a:pt x="5525" y="6106"/>
                  <a:pt x="5161" y="6151"/>
                  <a:pt x="5138" y="6131"/>
                </a:cubicBezTo>
                <a:cubicBezTo>
                  <a:pt x="5091" y="6091"/>
                  <a:pt x="4956" y="5219"/>
                  <a:pt x="4956" y="4957"/>
                </a:cubicBezTo>
                <a:cubicBezTo>
                  <a:pt x="4956" y="4749"/>
                  <a:pt x="5081" y="4602"/>
                  <a:pt x="5535" y="4276"/>
                </a:cubicBezTo>
                <a:cubicBezTo>
                  <a:pt x="6204" y="3795"/>
                  <a:pt x="7134" y="3485"/>
                  <a:pt x="8583" y="3265"/>
                </a:cubicBezTo>
                <a:lnTo>
                  <a:pt x="9138" y="3182"/>
                </a:lnTo>
                <a:cubicBezTo>
                  <a:pt x="9103" y="3134"/>
                  <a:pt x="9068" y="3087"/>
                  <a:pt x="9040" y="3035"/>
                </a:cubicBezTo>
                <a:cubicBezTo>
                  <a:pt x="9035" y="3048"/>
                  <a:pt x="9030" y="3058"/>
                  <a:pt x="9020" y="3062"/>
                </a:cubicBezTo>
                <a:cubicBezTo>
                  <a:pt x="8991" y="3078"/>
                  <a:pt x="8707" y="3123"/>
                  <a:pt x="8390" y="3163"/>
                </a:cubicBezTo>
                <a:cubicBezTo>
                  <a:pt x="7701" y="3249"/>
                  <a:pt x="6843" y="3426"/>
                  <a:pt x="6398" y="3571"/>
                </a:cubicBezTo>
                <a:cubicBezTo>
                  <a:pt x="6221" y="3628"/>
                  <a:pt x="5822" y="3791"/>
                  <a:pt x="5514" y="3930"/>
                </a:cubicBezTo>
                <a:cubicBezTo>
                  <a:pt x="4964" y="4179"/>
                  <a:pt x="4951" y="4183"/>
                  <a:pt x="4879" y="4104"/>
                </a:cubicBezTo>
                <a:cubicBezTo>
                  <a:pt x="4832" y="4049"/>
                  <a:pt x="4815" y="3969"/>
                  <a:pt x="4830" y="3863"/>
                </a:cubicBezTo>
                <a:cubicBezTo>
                  <a:pt x="4850" y="3735"/>
                  <a:pt x="4916" y="3650"/>
                  <a:pt x="5158" y="3435"/>
                </a:cubicBezTo>
                <a:cubicBezTo>
                  <a:pt x="5812" y="2856"/>
                  <a:pt x="6323" y="2255"/>
                  <a:pt x="6676" y="1646"/>
                </a:cubicBezTo>
                <a:cubicBezTo>
                  <a:pt x="6716" y="1576"/>
                  <a:pt x="6756" y="1514"/>
                  <a:pt x="6791" y="1464"/>
                </a:cubicBezTo>
                <a:cubicBezTo>
                  <a:pt x="6741" y="1436"/>
                  <a:pt x="6694" y="1409"/>
                  <a:pt x="6647" y="1377"/>
                </a:cubicBezTo>
                <a:cubicBezTo>
                  <a:pt x="6517" y="1672"/>
                  <a:pt x="6082" y="2281"/>
                  <a:pt x="5719" y="2647"/>
                </a:cubicBezTo>
                <a:cubicBezTo>
                  <a:pt x="5461" y="2907"/>
                  <a:pt x="4840" y="3350"/>
                  <a:pt x="4735" y="3350"/>
                </a:cubicBezTo>
                <a:cubicBezTo>
                  <a:pt x="4673" y="3350"/>
                  <a:pt x="4666" y="3308"/>
                  <a:pt x="4695" y="3074"/>
                </a:cubicBezTo>
                <a:cubicBezTo>
                  <a:pt x="4713" y="2922"/>
                  <a:pt x="4760" y="2652"/>
                  <a:pt x="4797" y="2472"/>
                </a:cubicBezTo>
                <a:cubicBezTo>
                  <a:pt x="4976" y="1619"/>
                  <a:pt x="5013" y="1287"/>
                  <a:pt x="4984" y="780"/>
                </a:cubicBezTo>
                <a:cubicBezTo>
                  <a:pt x="4969" y="500"/>
                  <a:pt x="4944" y="202"/>
                  <a:pt x="4929" y="121"/>
                </a:cubicBezTo>
                <a:lnTo>
                  <a:pt x="4905" y="1"/>
                </a:lnTo>
                <a:cubicBezTo>
                  <a:pt x="4867" y="3"/>
                  <a:pt x="4829" y="4"/>
                  <a:pt x="4790" y="4"/>
                </a:cubicBezTo>
                <a:cubicBezTo>
                  <a:pt x="4745" y="4"/>
                  <a:pt x="4703" y="3"/>
                  <a:pt x="466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橢圓 3"/>
          <p:cNvSpPr/>
          <p:nvPr/>
        </p:nvSpPr>
        <p:spPr>
          <a:xfrm>
            <a:off x="3577307" y="4581128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" name="橢圓 5"/>
          <p:cNvSpPr/>
          <p:nvPr/>
        </p:nvSpPr>
        <p:spPr>
          <a:xfrm>
            <a:off x="3721323" y="3179714"/>
            <a:ext cx="827193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橢圓 7"/>
          <p:cNvSpPr/>
          <p:nvPr/>
        </p:nvSpPr>
        <p:spPr>
          <a:xfrm>
            <a:off x="6889675" y="2420888"/>
            <a:ext cx="827193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7825779" y="3323730"/>
            <a:ext cx="825350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Freeform 336"/>
          <p:cNvSpPr>
            <a:spLocks noEditPoints="1"/>
          </p:cNvSpPr>
          <p:nvPr/>
        </p:nvSpPr>
        <p:spPr bwMode="auto">
          <a:xfrm>
            <a:off x="3982857" y="3439418"/>
            <a:ext cx="314081" cy="314081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460"/>
          <p:cNvSpPr>
            <a:spLocks noEditPoints="1"/>
          </p:cNvSpPr>
          <p:nvPr/>
        </p:nvSpPr>
        <p:spPr bwMode="auto">
          <a:xfrm>
            <a:off x="7098847" y="2656701"/>
            <a:ext cx="438299" cy="357381"/>
          </a:xfrm>
          <a:custGeom>
            <a:avLst/>
            <a:gdLst>
              <a:gd name="T0" fmla="*/ 37 w 55"/>
              <a:gd name="T1" fmla="*/ 13 h 45"/>
              <a:gd name="T2" fmla="*/ 21 w 55"/>
              <a:gd name="T3" fmla="*/ 29 h 45"/>
              <a:gd name="T4" fmla="*/ 21 w 55"/>
              <a:gd name="T5" fmla="*/ 33 h 45"/>
              <a:gd name="T6" fmla="*/ 20 w 55"/>
              <a:gd name="T7" fmla="*/ 33 h 45"/>
              <a:gd name="T8" fmla="*/ 13 w 55"/>
              <a:gd name="T9" fmla="*/ 32 h 45"/>
              <a:gd name="T10" fmla="*/ 6 w 55"/>
              <a:gd name="T11" fmla="*/ 35 h 45"/>
              <a:gd name="T12" fmla="*/ 8 w 55"/>
              <a:gd name="T13" fmla="*/ 30 h 45"/>
              <a:gd name="T14" fmla="*/ 0 w 55"/>
              <a:gd name="T15" fmla="*/ 16 h 45"/>
              <a:gd name="T16" fmla="*/ 20 w 55"/>
              <a:gd name="T17" fmla="*/ 0 h 45"/>
              <a:gd name="T18" fmla="*/ 39 w 55"/>
              <a:gd name="T19" fmla="*/ 14 h 45"/>
              <a:gd name="T20" fmla="*/ 37 w 55"/>
              <a:gd name="T21" fmla="*/ 13 h 45"/>
              <a:gd name="T22" fmla="*/ 13 w 55"/>
              <a:gd name="T23" fmla="*/ 8 h 45"/>
              <a:gd name="T24" fmla="*/ 10 w 55"/>
              <a:gd name="T25" fmla="*/ 11 h 45"/>
              <a:gd name="T26" fmla="*/ 13 w 55"/>
              <a:gd name="T27" fmla="*/ 13 h 45"/>
              <a:gd name="T28" fmla="*/ 16 w 55"/>
              <a:gd name="T29" fmla="*/ 11 h 45"/>
              <a:gd name="T30" fmla="*/ 13 w 55"/>
              <a:gd name="T31" fmla="*/ 8 h 45"/>
              <a:gd name="T32" fmla="*/ 48 w 55"/>
              <a:gd name="T33" fmla="*/ 40 h 45"/>
              <a:gd name="T34" fmla="*/ 50 w 55"/>
              <a:gd name="T35" fmla="*/ 45 h 45"/>
              <a:gd name="T36" fmla="*/ 44 w 55"/>
              <a:gd name="T37" fmla="*/ 42 h 45"/>
              <a:gd name="T38" fmla="*/ 38 w 55"/>
              <a:gd name="T39" fmla="*/ 43 h 45"/>
              <a:gd name="T40" fmla="*/ 22 w 55"/>
              <a:gd name="T41" fmla="*/ 29 h 45"/>
              <a:gd name="T42" fmla="*/ 38 w 55"/>
              <a:gd name="T43" fmla="*/ 14 h 45"/>
              <a:gd name="T44" fmla="*/ 55 w 55"/>
              <a:gd name="T45" fmla="*/ 29 h 45"/>
              <a:gd name="T46" fmla="*/ 48 w 55"/>
              <a:gd name="T47" fmla="*/ 40 h 45"/>
              <a:gd name="T48" fmla="*/ 27 w 55"/>
              <a:gd name="T49" fmla="*/ 8 h 45"/>
              <a:gd name="T50" fmla="*/ 24 w 55"/>
              <a:gd name="T51" fmla="*/ 11 h 45"/>
              <a:gd name="T52" fmla="*/ 27 w 55"/>
              <a:gd name="T53" fmla="*/ 13 h 45"/>
              <a:gd name="T54" fmla="*/ 29 w 55"/>
              <a:gd name="T55" fmla="*/ 11 h 45"/>
              <a:gd name="T56" fmla="*/ 27 w 55"/>
              <a:gd name="T57" fmla="*/ 8 h 45"/>
              <a:gd name="T58" fmla="*/ 33 w 55"/>
              <a:gd name="T59" fmla="*/ 22 h 45"/>
              <a:gd name="T60" fmla="*/ 31 w 55"/>
              <a:gd name="T61" fmla="*/ 24 h 45"/>
              <a:gd name="T62" fmla="*/ 33 w 55"/>
              <a:gd name="T63" fmla="*/ 26 h 45"/>
              <a:gd name="T64" fmla="*/ 36 w 55"/>
              <a:gd name="T65" fmla="*/ 24 h 45"/>
              <a:gd name="T66" fmla="*/ 33 w 55"/>
              <a:gd name="T67" fmla="*/ 22 h 45"/>
              <a:gd name="T68" fmla="*/ 44 w 55"/>
              <a:gd name="T69" fmla="*/ 22 h 45"/>
              <a:gd name="T70" fmla="*/ 42 w 55"/>
              <a:gd name="T71" fmla="*/ 24 h 45"/>
              <a:gd name="T72" fmla="*/ 44 w 55"/>
              <a:gd name="T73" fmla="*/ 26 h 45"/>
              <a:gd name="T74" fmla="*/ 46 w 55"/>
              <a:gd name="T75" fmla="*/ 24 h 45"/>
              <a:gd name="T76" fmla="*/ 44 w 55"/>
              <a:gd name="T77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459"/>
          <p:cNvSpPr>
            <a:spLocks noEditPoints="1"/>
          </p:cNvSpPr>
          <p:nvPr/>
        </p:nvSpPr>
        <p:spPr bwMode="auto">
          <a:xfrm>
            <a:off x="8047207" y="3544305"/>
            <a:ext cx="420039" cy="345695"/>
          </a:xfrm>
          <a:custGeom>
            <a:avLst/>
            <a:gdLst>
              <a:gd name="T0" fmla="*/ 20 w 48"/>
              <a:gd name="T1" fmla="*/ 39 h 39"/>
              <a:gd name="T2" fmla="*/ 0 w 48"/>
              <a:gd name="T3" fmla="*/ 26 h 39"/>
              <a:gd name="T4" fmla="*/ 7 w 48"/>
              <a:gd name="T5" fmla="*/ 13 h 39"/>
              <a:gd name="T6" fmla="*/ 22 w 48"/>
              <a:gd name="T7" fmla="*/ 7 h 39"/>
              <a:gd name="T8" fmla="*/ 23 w 48"/>
              <a:gd name="T9" fmla="*/ 12 h 39"/>
              <a:gd name="T10" fmla="*/ 24 w 48"/>
              <a:gd name="T11" fmla="*/ 13 h 39"/>
              <a:gd name="T12" fmla="*/ 35 w 48"/>
              <a:gd name="T13" fmla="*/ 13 h 39"/>
              <a:gd name="T14" fmla="*/ 35 w 48"/>
              <a:gd name="T15" fmla="*/ 18 h 39"/>
              <a:gd name="T16" fmla="*/ 36 w 48"/>
              <a:gd name="T17" fmla="*/ 19 h 39"/>
              <a:gd name="T18" fmla="*/ 41 w 48"/>
              <a:gd name="T19" fmla="*/ 25 h 39"/>
              <a:gd name="T20" fmla="*/ 20 w 48"/>
              <a:gd name="T21" fmla="*/ 39 h 39"/>
              <a:gd name="T22" fmla="*/ 18 w 48"/>
              <a:gd name="T23" fmla="*/ 17 h 39"/>
              <a:gd name="T24" fmla="*/ 4 w 48"/>
              <a:gd name="T25" fmla="*/ 28 h 39"/>
              <a:gd name="T26" fmla="*/ 20 w 48"/>
              <a:gd name="T27" fmla="*/ 36 h 39"/>
              <a:gd name="T28" fmla="*/ 33 w 48"/>
              <a:gd name="T29" fmla="*/ 25 h 39"/>
              <a:gd name="T30" fmla="*/ 18 w 48"/>
              <a:gd name="T31" fmla="*/ 17 h 39"/>
              <a:gd name="T32" fmla="*/ 15 w 48"/>
              <a:gd name="T33" fmla="*/ 34 h 39"/>
              <a:gd name="T34" fmla="*/ 11 w 48"/>
              <a:gd name="T35" fmla="*/ 26 h 39"/>
              <a:gd name="T36" fmla="*/ 20 w 48"/>
              <a:gd name="T37" fmla="*/ 21 h 39"/>
              <a:gd name="T38" fmla="*/ 25 w 48"/>
              <a:gd name="T39" fmla="*/ 30 h 39"/>
              <a:gd name="T40" fmla="*/ 15 w 48"/>
              <a:gd name="T41" fmla="*/ 34 h 39"/>
              <a:gd name="T42" fmla="*/ 17 w 48"/>
              <a:gd name="T43" fmla="*/ 27 h 39"/>
              <a:gd name="T44" fmla="*/ 13 w 48"/>
              <a:gd name="T45" fmla="*/ 28 h 39"/>
              <a:gd name="T46" fmla="*/ 14 w 48"/>
              <a:gd name="T47" fmla="*/ 31 h 39"/>
              <a:gd name="T48" fmla="*/ 18 w 48"/>
              <a:gd name="T49" fmla="*/ 30 h 39"/>
              <a:gd name="T50" fmla="*/ 17 w 48"/>
              <a:gd name="T51" fmla="*/ 27 h 39"/>
              <a:gd name="T52" fmla="*/ 20 w 48"/>
              <a:gd name="T53" fmla="*/ 26 h 39"/>
              <a:gd name="T54" fmla="*/ 18 w 48"/>
              <a:gd name="T55" fmla="*/ 26 h 39"/>
              <a:gd name="T56" fmla="*/ 19 w 48"/>
              <a:gd name="T57" fmla="*/ 27 h 39"/>
              <a:gd name="T58" fmla="*/ 20 w 48"/>
              <a:gd name="T59" fmla="*/ 27 h 39"/>
              <a:gd name="T60" fmla="*/ 20 w 48"/>
              <a:gd name="T61" fmla="*/ 26 h 39"/>
              <a:gd name="T62" fmla="*/ 47 w 48"/>
              <a:gd name="T63" fmla="*/ 17 h 39"/>
              <a:gd name="T64" fmla="*/ 45 w 48"/>
              <a:gd name="T65" fmla="*/ 18 h 39"/>
              <a:gd name="T66" fmla="*/ 43 w 48"/>
              <a:gd name="T67" fmla="*/ 16 h 39"/>
              <a:gd name="T68" fmla="*/ 42 w 48"/>
              <a:gd name="T69" fmla="*/ 7 h 39"/>
              <a:gd name="T70" fmla="*/ 33 w 48"/>
              <a:gd name="T71" fmla="*/ 4 h 39"/>
              <a:gd name="T72" fmla="*/ 31 w 48"/>
              <a:gd name="T73" fmla="*/ 3 h 39"/>
              <a:gd name="T74" fmla="*/ 32 w 48"/>
              <a:gd name="T75" fmla="*/ 0 h 39"/>
              <a:gd name="T76" fmla="*/ 44 w 48"/>
              <a:gd name="T77" fmla="*/ 4 h 39"/>
              <a:gd name="T78" fmla="*/ 47 w 48"/>
              <a:gd name="T79" fmla="*/ 17 h 39"/>
              <a:gd name="T80" fmla="*/ 41 w 48"/>
              <a:gd name="T81" fmla="*/ 15 h 39"/>
              <a:gd name="T82" fmla="*/ 39 w 48"/>
              <a:gd name="T83" fmla="*/ 16 h 39"/>
              <a:gd name="T84" fmla="*/ 38 w 48"/>
              <a:gd name="T85" fmla="*/ 14 h 39"/>
              <a:gd name="T86" fmla="*/ 37 w 48"/>
              <a:gd name="T87" fmla="*/ 11 h 39"/>
              <a:gd name="T88" fmla="*/ 34 w 48"/>
              <a:gd name="T89" fmla="*/ 10 h 39"/>
              <a:gd name="T90" fmla="*/ 32 w 48"/>
              <a:gd name="T91" fmla="*/ 9 h 39"/>
              <a:gd name="T92" fmla="*/ 34 w 48"/>
              <a:gd name="T93" fmla="*/ 7 h 39"/>
              <a:gd name="T94" fmla="*/ 39 w 48"/>
              <a:gd name="T95" fmla="*/ 9 h 39"/>
              <a:gd name="T96" fmla="*/ 41 w 48"/>
              <a:gd name="T97" fmla="*/ 1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39">
                <a:moveTo>
                  <a:pt x="20" y="39"/>
                </a:moveTo>
                <a:cubicBezTo>
                  <a:pt x="10" y="39"/>
                  <a:pt x="0" y="34"/>
                  <a:pt x="0" y="26"/>
                </a:cubicBezTo>
                <a:cubicBezTo>
                  <a:pt x="0" y="22"/>
                  <a:pt x="2" y="17"/>
                  <a:pt x="7" y="13"/>
                </a:cubicBezTo>
                <a:cubicBezTo>
                  <a:pt x="13" y="7"/>
                  <a:pt x="20" y="4"/>
                  <a:pt x="22" y="7"/>
                </a:cubicBezTo>
                <a:cubicBezTo>
                  <a:pt x="24" y="8"/>
                  <a:pt x="24" y="10"/>
                  <a:pt x="23" y="12"/>
                </a:cubicBezTo>
                <a:cubicBezTo>
                  <a:pt x="23" y="14"/>
                  <a:pt x="24" y="13"/>
                  <a:pt x="24" y="13"/>
                </a:cubicBezTo>
                <a:cubicBezTo>
                  <a:pt x="29" y="11"/>
                  <a:pt x="33" y="11"/>
                  <a:pt x="35" y="13"/>
                </a:cubicBezTo>
                <a:cubicBezTo>
                  <a:pt x="36" y="14"/>
                  <a:pt x="36" y="16"/>
                  <a:pt x="35" y="18"/>
                </a:cubicBezTo>
                <a:cubicBezTo>
                  <a:pt x="34" y="19"/>
                  <a:pt x="35" y="19"/>
                  <a:pt x="36" y="19"/>
                </a:cubicBezTo>
                <a:cubicBezTo>
                  <a:pt x="38" y="20"/>
                  <a:pt x="41" y="22"/>
                  <a:pt x="41" y="25"/>
                </a:cubicBezTo>
                <a:cubicBezTo>
                  <a:pt x="41" y="32"/>
                  <a:pt x="33" y="39"/>
                  <a:pt x="20" y="39"/>
                </a:cubicBezTo>
                <a:close/>
                <a:moveTo>
                  <a:pt x="18" y="17"/>
                </a:moveTo>
                <a:cubicBezTo>
                  <a:pt x="10" y="18"/>
                  <a:pt x="4" y="23"/>
                  <a:pt x="4" y="28"/>
                </a:cubicBezTo>
                <a:cubicBezTo>
                  <a:pt x="5" y="33"/>
                  <a:pt x="12" y="37"/>
                  <a:pt x="20" y="36"/>
                </a:cubicBezTo>
                <a:cubicBezTo>
                  <a:pt x="28" y="35"/>
                  <a:pt x="34" y="31"/>
                  <a:pt x="33" y="25"/>
                </a:cubicBezTo>
                <a:cubicBezTo>
                  <a:pt x="33" y="20"/>
                  <a:pt x="26" y="17"/>
                  <a:pt x="18" y="17"/>
                </a:cubicBezTo>
                <a:close/>
                <a:moveTo>
                  <a:pt x="15" y="34"/>
                </a:moveTo>
                <a:cubicBezTo>
                  <a:pt x="11" y="33"/>
                  <a:pt x="9" y="29"/>
                  <a:pt x="11" y="26"/>
                </a:cubicBezTo>
                <a:cubicBezTo>
                  <a:pt x="12" y="22"/>
                  <a:pt x="17" y="20"/>
                  <a:pt x="20" y="21"/>
                </a:cubicBezTo>
                <a:cubicBezTo>
                  <a:pt x="24" y="22"/>
                  <a:pt x="26" y="26"/>
                  <a:pt x="25" y="30"/>
                </a:cubicBezTo>
                <a:cubicBezTo>
                  <a:pt x="23" y="33"/>
                  <a:pt x="19" y="35"/>
                  <a:pt x="15" y="34"/>
                </a:cubicBezTo>
                <a:close/>
                <a:moveTo>
                  <a:pt x="17" y="27"/>
                </a:moveTo>
                <a:cubicBezTo>
                  <a:pt x="16" y="26"/>
                  <a:pt x="14" y="27"/>
                  <a:pt x="13" y="28"/>
                </a:cubicBezTo>
                <a:cubicBezTo>
                  <a:pt x="12" y="29"/>
                  <a:pt x="13" y="31"/>
                  <a:pt x="14" y="31"/>
                </a:cubicBezTo>
                <a:cubicBezTo>
                  <a:pt x="15" y="32"/>
                  <a:pt x="17" y="31"/>
                  <a:pt x="18" y="30"/>
                </a:cubicBezTo>
                <a:cubicBezTo>
                  <a:pt x="18" y="29"/>
                  <a:pt x="18" y="27"/>
                  <a:pt x="17" y="27"/>
                </a:cubicBezTo>
                <a:close/>
                <a:moveTo>
                  <a:pt x="20" y="26"/>
                </a:moveTo>
                <a:cubicBezTo>
                  <a:pt x="19" y="25"/>
                  <a:pt x="19" y="26"/>
                  <a:pt x="18" y="26"/>
                </a:cubicBezTo>
                <a:cubicBezTo>
                  <a:pt x="18" y="27"/>
                  <a:pt x="18" y="27"/>
                  <a:pt x="19" y="27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lose/>
                <a:moveTo>
                  <a:pt x="47" y="17"/>
                </a:moveTo>
                <a:cubicBezTo>
                  <a:pt x="47" y="18"/>
                  <a:pt x="46" y="18"/>
                  <a:pt x="45" y="18"/>
                </a:cubicBezTo>
                <a:cubicBezTo>
                  <a:pt x="44" y="18"/>
                  <a:pt x="43" y="17"/>
                  <a:pt x="43" y="16"/>
                </a:cubicBezTo>
                <a:cubicBezTo>
                  <a:pt x="44" y="13"/>
                  <a:pt x="44" y="9"/>
                  <a:pt x="42" y="7"/>
                </a:cubicBezTo>
                <a:cubicBezTo>
                  <a:pt x="39" y="4"/>
                  <a:pt x="36" y="3"/>
                  <a:pt x="33" y="4"/>
                </a:cubicBezTo>
                <a:cubicBezTo>
                  <a:pt x="32" y="4"/>
                  <a:pt x="31" y="4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6" y="0"/>
                  <a:pt x="41" y="1"/>
                  <a:pt x="44" y="4"/>
                </a:cubicBezTo>
                <a:cubicBezTo>
                  <a:pt x="47" y="8"/>
                  <a:pt x="48" y="13"/>
                  <a:pt x="47" y="17"/>
                </a:cubicBezTo>
                <a:close/>
                <a:moveTo>
                  <a:pt x="41" y="15"/>
                </a:moveTo>
                <a:cubicBezTo>
                  <a:pt x="40" y="16"/>
                  <a:pt x="40" y="16"/>
                  <a:pt x="39" y="16"/>
                </a:cubicBezTo>
                <a:cubicBezTo>
                  <a:pt x="38" y="16"/>
                  <a:pt x="37" y="15"/>
                  <a:pt x="38" y="14"/>
                </a:cubicBezTo>
                <a:cubicBezTo>
                  <a:pt x="38" y="13"/>
                  <a:pt x="38" y="12"/>
                  <a:pt x="37" y="11"/>
                </a:cubicBezTo>
                <a:cubicBezTo>
                  <a:pt x="36" y="10"/>
                  <a:pt x="35" y="10"/>
                  <a:pt x="34" y="10"/>
                </a:cubicBezTo>
                <a:cubicBezTo>
                  <a:pt x="33" y="10"/>
                  <a:pt x="32" y="10"/>
                  <a:pt x="32" y="9"/>
                </a:cubicBezTo>
                <a:cubicBezTo>
                  <a:pt x="32" y="8"/>
                  <a:pt x="33" y="7"/>
                  <a:pt x="34" y="7"/>
                </a:cubicBezTo>
                <a:cubicBezTo>
                  <a:pt x="36" y="6"/>
                  <a:pt x="38" y="7"/>
                  <a:pt x="39" y="9"/>
                </a:cubicBezTo>
                <a:cubicBezTo>
                  <a:pt x="41" y="10"/>
                  <a:pt x="41" y="13"/>
                  <a:pt x="4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453"/>
          <p:cNvSpPr>
            <a:spLocks noEditPoints="1"/>
          </p:cNvSpPr>
          <p:nvPr/>
        </p:nvSpPr>
        <p:spPr bwMode="auto">
          <a:xfrm>
            <a:off x="3805655" y="4826065"/>
            <a:ext cx="333203" cy="308290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橢圓 5"/>
          <p:cNvSpPr/>
          <p:nvPr/>
        </p:nvSpPr>
        <p:spPr>
          <a:xfrm>
            <a:off x="5846458" y="1811562"/>
            <a:ext cx="827193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橢圓 3"/>
          <p:cNvSpPr/>
          <p:nvPr/>
        </p:nvSpPr>
        <p:spPr>
          <a:xfrm>
            <a:off x="4657427" y="2132856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0" name="橢圓 3"/>
          <p:cNvSpPr/>
          <p:nvPr/>
        </p:nvSpPr>
        <p:spPr>
          <a:xfrm>
            <a:off x="8080549" y="4581128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1" name="Freeform 314"/>
          <p:cNvSpPr>
            <a:spLocks noEditPoints="1"/>
          </p:cNvSpPr>
          <p:nvPr/>
        </p:nvSpPr>
        <p:spPr bwMode="auto">
          <a:xfrm>
            <a:off x="4868502" y="2344852"/>
            <a:ext cx="403200" cy="403200"/>
          </a:xfrm>
          <a:custGeom>
            <a:avLst/>
            <a:gdLst>
              <a:gd name="T0" fmla="*/ 33 w 41"/>
              <a:gd name="T1" fmla="*/ 18 h 41"/>
              <a:gd name="T2" fmla="*/ 11 w 41"/>
              <a:gd name="T3" fmla="*/ 41 h 41"/>
              <a:gd name="T4" fmla="*/ 0 w 41"/>
              <a:gd name="T5" fmla="*/ 41 h 41"/>
              <a:gd name="T6" fmla="*/ 0 w 41"/>
              <a:gd name="T7" fmla="*/ 29 h 41"/>
              <a:gd name="T8" fmla="*/ 22 w 41"/>
              <a:gd name="T9" fmla="*/ 7 h 41"/>
              <a:gd name="T10" fmla="*/ 33 w 41"/>
              <a:gd name="T11" fmla="*/ 18 h 41"/>
              <a:gd name="T12" fmla="*/ 12 w 41"/>
              <a:gd name="T13" fmla="*/ 35 h 41"/>
              <a:gd name="T14" fmla="*/ 6 w 41"/>
              <a:gd name="T15" fmla="*/ 28 h 41"/>
              <a:gd name="T16" fmla="*/ 3 w 41"/>
              <a:gd name="T17" fmla="*/ 31 h 41"/>
              <a:gd name="T18" fmla="*/ 3 w 41"/>
              <a:gd name="T19" fmla="*/ 34 h 41"/>
              <a:gd name="T20" fmla="*/ 7 w 41"/>
              <a:gd name="T21" fmla="*/ 34 h 41"/>
              <a:gd name="T22" fmla="*/ 7 w 41"/>
              <a:gd name="T23" fmla="*/ 37 h 41"/>
              <a:gd name="T24" fmla="*/ 10 w 41"/>
              <a:gd name="T25" fmla="*/ 37 h 41"/>
              <a:gd name="T26" fmla="*/ 12 w 41"/>
              <a:gd name="T27" fmla="*/ 35 h 41"/>
              <a:gd name="T28" fmla="*/ 23 w 41"/>
              <a:gd name="T29" fmla="*/ 12 h 41"/>
              <a:gd name="T30" fmla="*/ 23 w 41"/>
              <a:gd name="T31" fmla="*/ 12 h 41"/>
              <a:gd name="T32" fmla="*/ 8 w 41"/>
              <a:gd name="T33" fmla="*/ 26 h 41"/>
              <a:gd name="T34" fmla="*/ 8 w 41"/>
              <a:gd name="T35" fmla="*/ 27 h 41"/>
              <a:gd name="T36" fmla="*/ 9 w 41"/>
              <a:gd name="T37" fmla="*/ 28 h 41"/>
              <a:gd name="T38" fmla="*/ 9 w 41"/>
              <a:gd name="T39" fmla="*/ 27 h 41"/>
              <a:gd name="T40" fmla="*/ 24 w 41"/>
              <a:gd name="T41" fmla="*/ 13 h 41"/>
              <a:gd name="T42" fmla="*/ 24 w 41"/>
              <a:gd name="T43" fmla="*/ 12 h 41"/>
              <a:gd name="T44" fmla="*/ 23 w 41"/>
              <a:gd name="T45" fmla="*/ 12 h 41"/>
              <a:gd name="T46" fmla="*/ 40 w 41"/>
              <a:gd name="T47" fmla="*/ 12 h 41"/>
              <a:gd name="T48" fmla="*/ 35 w 41"/>
              <a:gd name="T49" fmla="*/ 17 h 41"/>
              <a:gd name="T50" fmla="*/ 24 w 41"/>
              <a:gd name="T51" fmla="*/ 5 h 41"/>
              <a:gd name="T52" fmla="*/ 29 w 41"/>
              <a:gd name="T53" fmla="*/ 1 h 41"/>
              <a:gd name="T54" fmla="*/ 31 w 41"/>
              <a:gd name="T55" fmla="*/ 0 h 41"/>
              <a:gd name="T56" fmla="*/ 33 w 41"/>
              <a:gd name="T57" fmla="*/ 1 h 41"/>
              <a:gd name="T58" fmla="*/ 40 w 41"/>
              <a:gd name="T59" fmla="*/ 7 h 41"/>
              <a:gd name="T60" fmla="*/ 41 w 41"/>
              <a:gd name="T61" fmla="*/ 10 h 41"/>
              <a:gd name="T62" fmla="*/ 40 w 41"/>
              <a:gd name="T63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" h="41">
                <a:moveTo>
                  <a:pt x="33" y="18"/>
                </a:moveTo>
                <a:cubicBezTo>
                  <a:pt x="11" y="41"/>
                  <a:pt x="11" y="41"/>
                  <a:pt x="11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7"/>
                  <a:pt x="22" y="7"/>
                  <a:pt x="22" y="7"/>
                </a:cubicBezTo>
                <a:lnTo>
                  <a:pt x="33" y="18"/>
                </a:lnTo>
                <a:close/>
                <a:moveTo>
                  <a:pt x="12" y="35"/>
                </a:moveTo>
                <a:cubicBezTo>
                  <a:pt x="6" y="28"/>
                  <a:pt x="6" y="28"/>
                  <a:pt x="6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4"/>
                  <a:pt x="3" y="34"/>
                  <a:pt x="3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7"/>
                  <a:pt x="7" y="37"/>
                  <a:pt x="7" y="37"/>
                </a:cubicBezTo>
                <a:cubicBezTo>
                  <a:pt x="10" y="37"/>
                  <a:pt x="10" y="37"/>
                  <a:pt x="10" y="37"/>
                </a:cubicBezTo>
                <a:lnTo>
                  <a:pt x="12" y="35"/>
                </a:ln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8"/>
                  <a:pt x="9" y="28"/>
                </a:cubicBezTo>
                <a:cubicBezTo>
                  <a:pt x="9" y="28"/>
                  <a:pt x="9" y="27"/>
                  <a:pt x="9" y="27"/>
                </a:cubicBezTo>
                <a:cubicBezTo>
                  <a:pt x="24" y="13"/>
                  <a:pt x="24" y="13"/>
                  <a:pt x="24" y="13"/>
                </a:cubicBezTo>
                <a:cubicBezTo>
                  <a:pt x="24" y="13"/>
                  <a:pt x="24" y="12"/>
                  <a:pt x="24" y="12"/>
                </a:cubicBezTo>
                <a:cubicBezTo>
                  <a:pt x="24" y="12"/>
                  <a:pt x="24" y="12"/>
                  <a:pt x="23" y="12"/>
                </a:cubicBezTo>
                <a:close/>
                <a:moveTo>
                  <a:pt x="40" y="12"/>
                </a:moveTo>
                <a:cubicBezTo>
                  <a:pt x="35" y="17"/>
                  <a:pt x="35" y="17"/>
                  <a:pt x="35" y="17"/>
                </a:cubicBezTo>
                <a:cubicBezTo>
                  <a:pt x="24" y="5"/>
                  <a:pt x="24" y="5"/>
                  <a:pt x="24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8"/>
                  <a:pt x="41" y="9"/>
                  <a:pt x="41" y="10"/>
                </a:cubicBezTo>
                <a:cubicBezTo>
                  <a:pt x="41" y="11"/>
                  <a:pt x="40" y="12"/>
                  <a:pt x="4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2" name="Freeform 454"/>
          <p:cNvSpPr>
            <a:spLocks noEditPoints="1"/>
          </p:cNvSpPr>
          <p:nvPr/>
        </p:nvSpPr>
        <p:spPr bwMode="auto">
          <a:xfrm flipH="1">
            <a:off x="6071681" y="2074896"/>
            <a:ext cx="376746" cy="298681"/>
          </a:xfrm>
          <a:custGeom>
            <a:avLst/>
            <a:gdLst>
              <a:gd name="T0" fmla="*/ 47 w 47"/>
              <a:gd name="T1" fmla="*/ 29 h 37"/>
              <a:gd name="T2" fmla="*/ 43 w 47"/>
              <a:gd name="T3" fmla="*/ 30 h 37"/>
              <a:gd name="T4" fmla="*/ 36 w 47"/>
              <a:gd name="T5" fmla="*/ 37 h 37"/>
              <a:gd name="T6" fmla="*/ 29 w 47"/>
              <a:gd name="T7" fmla="*/ 30 h 37"/>
              <a:gd name="T8" fmla="*/ 19 w 47"/>
              <a:gd name="T9" fmla="*/ 30 h 37"/>
              <a:gd name="T10" fmla="*/ 12 w 47"/>
              <a:gd name="T11" fmla="*/ 37 h 37"/>
              <a:gd name="T12" fmla="*/ 5 w 47"/>
              <a:gd name="T13" fmla="*/ 30 h 37"/>
              <a:gd name="T14" fmla="*/ 4 w 47"/>
              <a:gd name="T15" fmla="*/ 30 h 37"/>
              <a:gd name="T16" fmla="*/ 0 w 47"/>
              <a:gd name="T17" fmla="*/ 29 h 37"/>
              <a:gd name="T18" fmla="*/ 2 w 47"/>
              <a:gd name="T19" fmla="*/ 27 h 37"/>
              <a:gd name="T20" fmla="*/ 2 w 47"/>
              <a:gd name="T21" fmla="*/ 18 h 37"/>
              <a:gd name="T22" fmla="*/ 3 w 47"/>
              <a:gd name="T23" fmla="*/ 13 h 37"/>
              <a:gd name="T24" fmla="*/ 8 w 47"/>
              <a:gd name="T25" fmla="*/ 8 h 37"/>
              <a:gd name="T26" fmla="*/ 11 w 47"/>
              <a:gd name="T27" fmla="*/ 6 h 37"/>
              <a:gd name="T28" fmla="*/ 16 w 47"/>
              <a:gd name="T29" fmla="*/ 6 h 37"/>
              <a:gd name="T30" fmla="*/ 16 w 47"/>
              <a:gd name="T31" fmla="*/ 1 h 37"/>
              <a:gd name="T32" fmla="*/ 17 w 47"/>
              <a:gd name="T33" fmla="*/ 0 h 37"/>
              <a:gd name="T34" fmla="*/ 45 w 47"/>
              <a:gd name="T35" fmla="*/ 0 h 37"/>
              <a:gd name="T36" fmla="*/ 47 w 47"/>
              <a:gd name="T37" fmla="*/ 1 h 37"/>
              <a:gd name="T38" fmla="*/ 47 w 47"/>
              <a:gd name="T39" fmla="*/ 29 h 37"/>
              <a:gd name="T40" fmla="*/ 16 w 47"/>
              <a:gd name="T41" fmla="*/ 17 h 37"/>
              <a:gd name="T42" fmla="*/ 16 w 47"/>
              <a:gd name="T43" fmla="*/ 10 h 37"/>
              <a:gd name="T44" fmla="*/ 11 w 47"/>
              <a:gd name="T45" fmla="*/ 10 h 37"/>
              <a:gd name="T46" fmla="*/ 11 w 47"/>
              <a:gd name="T47" fmla="*/ 10 h 37"/>
              <a:gd name="T48" fmla="*/ 6 w 47"/>
              <a:gd name="T49" fmla="*/ 15 h 37"/>
              <a:gd name="T50" fmla="*/ 5 w 47"/>
              <a:gd name="T51" fmla="*/ 16 h 37"/>
              <a:gd name="T52" fmla="*/ 5 w 47"/>
              <a:gd name="T53" fmla="*/ 17 h 37"/>
              <a:gd name="T54" fmla="*/ 16 w 47"/>
              <a:gd name="T55" fmla="*/ 17 h 37"/>
              <a:gd name="T56" fmla="*/ 12 w 47"/>
              <a:gd name="T57" fmla="*/ 27 h 37"/>
              <a:gd name="T58" fmla="*/ 9 w 47"/>
              <a:gd name="T59" fmla="*/ 30 h 37"/>
              <a:gd name="T60" fmla="*/ 12 w 47"/>
              <a:gd name="T61" fmla="*/ 34 h 37"/>
              <a:gd name="T62" fmla="*/ 16 w 47"/>
              <a:gd name="T63" fmla="*/ 30 h 37"/>
              <a:gd name="T64" fmla="*/ 12 w 47"/>
              <a:gd name="T65" fmla="*/ 27 h 37"/>
              <a:gd name="T66" fmla="*/ 36 w 47"/>
              <a:gd name="T67" fmla="*/ 27 h 37"/>
              <a:gd name="T68" fmla="*/ 33 w 47"/>
              <a:gd name="T69" fmla="*/ 30 h 37"/>
              <a:gd name="T70" fmla="*/ 36 w 47"/>
              <a:gd name="T71" fmla="*/ 34 h 37"/>
              <a:gd name="T72" fmla="*/ 40 w 47"/>
              <a:gd name="T73" fmla="*/ 30 h 37"/>
              <a:gd name="T74" fmla="*/ 36 w 47"/>
              <a:gd name="T75" fmla="*/ 2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37">
                <a:moveTo>
                  <a:pt x="47" y="29"/>
                </a:moveTo>
                <a:cubicBezTo>
                  <a:pt x="47" y="31"/>
                  <a:pt x="44" y="30"/>
                  <a:pt x="43" y="30"/>
                </a:cubicBezTo>
                <a:cubicBezTo>
                  <a:pt x="43" y="34"/>
                  <a:pt x="40" y="37"/>
                  <a:pt x="36" y="37"/>
                </a:cubicBezTo>
                <a:cubicBezTo>
                  <a:pt x="32" y="37"/>
                  <a:pt x="29" y="34"/>
                  <a:pt x="2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4"/>
                  <a:pt x="16" y="37"/>
                  <a:pt x="12" y="37"/>
                </a:cubicBezTo>
                <a:cubicBezTo>
                  <a:pt x="8" y="37"/>
                  <a:pt x="5" y="34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1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4"/>
                  <a:pt x="3" y="13"/>
                </a:cubicBezTo>
                <a:cubicBezTo>
                  <a:pt x="8" y="8"/>
                  <a:pt x="8" y="8"/>
                  <a:pt x="8" y="8"/>
                </a:cubicBezTo>
                <a:cubicBezTo>
                  <a:pt x="9" y="7"/>
                  <a:pt x="10" y="6"/>
                  <a:pt x="11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0"/>
                  <a:pt x="47" y="1"/>
                </a:cubicBezTo>
                <a:lnTo>
                  <a:pt x="47" y="29"/>
                </a:lnTo>
                <a:close/>
                <a:moveTo>
                  <a:pt x="16" y="17"/>
                </a:moveTo>
                <a:cubicBezTo>
                  <a:pt x="16" y="10"/>
                  <a:pt x="16" y="10"/>
                  <a:pt x="16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5" y="16"/>
                  <a:pt x="5" y="16"/>
                </a:cubicBezTo>
                <a:cubicBezTo>
                  <a:pt x="5" y="17"/>
                  <a:pt x="5" y="17"/>
                  <a:pt x="5" y="17"/>
                </a:cubicBezTo>
                <a:lnTo>
                  <a:pt x="16" y="17"/>
                </a:lnTo>
                <a:close/>
                <a:moveTo>
                  <a:pt x="12" y="27"/>
                </a:moveTo>
                <a:cubicBezTo>
                  <a:pt x="10" y="27"/>
                  <a:pt x="9" y="28"/>
                  <a:pt x="9" y="30"/>
                </a:cubicBezTo>
                <a:cubicBezTo>
                  <a:pt x="9" y="32"/>
                  <a:pt x="10" y="34"/>
                  <a:pt x="12" y="34"/>
                </a:cubicBezTo>
                <a:cubicBezTo>
                  <a:pt x="14" y="34"/>
                  <a:pt x="16" y="32"/>
                  <a:pt x="16" y="30"/>
                </a:cubicBezTo>
                <a:cubicBezTo>
                  <a:pt x="16" y="28"/>
                  <a:pt x="14" y="27"/>
                  <a:pt x="12" y="27"/>
                </a:cubicBezTo>
                <a:close/>
                <a:moveTo>
                  <a:pt x="36" y="27"/>
                </a:moveTo>
                <a:cubicBezTo>
                  <a:pt x="34" y="27"/>
                  <a:pt x="33" y="28"/>
                  <a:pt x="33" y="30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4"/>
                  <a:pt x="40" y="32"/>
                  <a:pt x="40" y="30"/>
                </a:cubicBezTo>
                <a:cubicBezTo>
                  <a:pt x="40" y="28"/>
                  <a:pt x="38" y="27"/>
                  <a:pt x="3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3" name="Freeform 436"/>
          <p:cNvSpPr>
            <a:spLocks noEditPoints="1"/>
          </p:cNvSpPr>
          <p:nvPr/>
        </p:nvSpPr>
        <p:spPr bwMode="auto">
          <a:xfrm>
            <a:off x="8398580" y="4826065"/>
            <a:ext cx="252549" cy="369927"/>
          </a:xfrm>
          <a:custGeom>
            <a:avLst/>
            <a:gdLst>
              <a:gd name="T0" fmla="*/ 29 w 30"/>
              <a:gd name="T1" fmla="*/ 31 h 44"/>
              <a:gd name="T2" fmla="*/ 17 w 30"/>
              <a:gd name="T3" fmla="*/ 31 h 44"/>
              <a:gd name="T4" fmla="*/ 16 w 30"/>
              <a:gd name="T5" fmla="*/ 43 h 44"/>
              <a:gd name="T6" fmla="*/ 15 w 30"/>
              <a:gd name="T7" fmla="*/ 44 h 44"/>
              <a:gd name="T8" fmla="*/ 15 w 30"/>
              <a:gd name="T9" fmla="*/ 44 h 44"/>
              <a:gd name="T10" fmla="*/ 14 w 30"/>
              <a:gd name="T11" fmla="*/ 44 h 44"/>
              <a:gd name="T12" fmla="*/ 12 w 30"/>
              <a:gd name="T13" fmla="*/ 31 h 44"/>
              <a:gd name="T14" fmla="*/ 1 w 30"/>
              <a:gd name="T15" fmla="*/ 31 h 44"/>
              <a:gd name="T16" fmla="*/ 0 w 30"/>
              <a:gd name="T17" fmla="*/ 29 h 44"/>
              <a:gd name="T18" fmla="*/ 6 w 30"/>
              <a:gd name="T19" fmla="*/ 20 h 44"/>
              <a:gd name="T20" fmla="*/ 6 w 30"/>
              <a:gd name="T21" fmla="*/ 7 h 44"/>
              <a:gd name="T22" fmla="*/ 3 w 30"/>
              <a:gd name="T23" fmla="*/ 3 h 44"/>
              <a:gd name="T24" fmla="*/ 6 w 30"/>
              <a:gd name="T25" fmla="*/ 0 h 44"/>
              <a:gd name="T26" fmla="*/ 24 w 30"/>
              <a:gd name="T27" fmla="*/ 0 h 44"/>
              <a:gd name="T28" fmla="*/ 27 w 30"/>
              <a:gd name="T29" fmla="*/ 3 h 44"/>
              <a:gd name="T30" fmla="*/ 24 w 30"/>
              <a:gd name="T31" fmla="*/ 7 h 44"/>
              <a:gd name="T32" fmla="*/ 24 w 30"/>
              <a:gd name="T33" fmla="*/ 20 h 44"/>
              <a:gd name="T34" fmla="*/ 30 w 30"/>
              <a:gd name="T35" fmla="*/ 29 h 44"/>
              <a:gd name="T36" fmla="*/ 29 w 30"/>
              <a:gd name="T37" fmla="*/ 31 h 44"/>
              <a:gd name="T38" fmla="*/ 12 w 30"/>
              <a:gd name="T39" fmla="*/ 7 h 44"/>
              <a:gd name="T40" fmla="*/ 12 w 30"/>
              <a:gd name="T41" fmla="*/ 7 h 44"/>
              <a:gd name="T42" fmla="*/ 11 w 30"/>
              <a:gd name="T43" fmla="*/ 7 h 44"/>
              <a:gd name="T44" fmla="*/ 11 w 30"/>
              <a:gd name="T45" fmla="*/ 19 h 44"/>
              <a:gd name="T46" fmla="*/ 12 w 30"/>
              <a:gd name="T47" fmla="*/ 20 h 44"/>
              <a:gd name="T48" fmla="*/ 12 w 30"/>
              <a:gd name="T49" fmla="*/ 19 h 44"/>
              <a:gd name="T50" fmla="*/ 12 w 30"/>
              <a:gd name="T51" fmla="*/ 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5" name="矩形 24"/>
          <p:cNvSpPr/>
          <p:nvPr/>
        </p:nvSpPr>
        <p:spPr>
          <a:xfrm>
            <a:off x="1417067" y="451676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597278" y="306896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461374" y="192447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341694" y="764704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825779" y="2212509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4" name="矩形 33"/>
          <p:cNvSpPr/>
          <p:nvPr/>
        </p:nvSpPr>
        <p:spPr>
          <a:xfrm>
            <a:off x="8726070" y="3220621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5" name="矩形 34"/>
          <p:cNvSpPr/>
          <p:nvPr/>
        </p:nvSpPr>
        <p:spPr>
          <a:xfrm>
            <a:off x="8942094" y="451676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  <p:bldP spid="26" grpId="0"/>
      <p:bldP spid="27" grpId="0"/>
      <p:bldP spid="28" grpId="0"/>
      <p:bldP spid="29" grpId="0"/>
      <p:bldP spid="34" grpId="0"/>
      <p:bldP spid="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 rot="13500000">
            <a:off x="6511925" y="3687392"/>
            <a:ext cx="331788" cy="331788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rot="2719133">
            <a:off x="5311776" y="2880943"/>
            <a:ext cx="301625" cy="301625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2719133">
            <a:off x="5312570" y="4523212"/>
            <a:ext cx="300037" cy="301625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6511132" y="5329661"/>
            <a:ext cx="333375" cy="331788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90406" y="3546106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90406" y="2725368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 MT Std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90406" y="4368431"/>
            <a:ext cx="611188" cy="611187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90406" y="5189168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5710037" y="1340768"/>
            <a:ext cx="706572" cy="1123882"/>
            <a:chOff x="2813" y="511"/>
            <a:chExt cx="916" cy="1457"/>
          </a:xfrm>
          <a:solidFill>
            <a:srgbClr val="C00000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813" y="1159"/>
              <a:ext cx="248" cy="546"/>
            </a:xfrm>
            <a:custGeom>
              <a:avLst/>
              <a:gdLst>
                <a:gd name="T0" fmla="*/ 0 w 104"/>
                <a:gd name="T1" fmla="*/ 108 h 230"/>
                <a:gd name="T2" fmla="*/ 21 w 104"/>
                <a:gd name="T3" fmla="*/ 230 h 230"/>
                <a:gd name="T4" fmla="*/ 78 w 104"/>
                <a:gd name="T5" fmla="*/ 144 h 230"/>
                <a:gd name="T6" fmla="*/ 104 w 104"/>
                <a:gd name="T7" fmla="*/ 144 h 230"/>
                <a:gd name="T8" fmla="*/ 59 w 104"/>
                <a:gd name="T9" fmla="*/ 0 h 230"/>
                <a:gd name="T10" fmla="*/ 0 w 104"/>
                <a:gd name="T11" fmla="*/ 108 h 230"/>
                <a:gd name="T12" fmla="*/ 0 w 104"/>
                <a:gd name="T13" fmla="*/ 108 h 230"/>
                <a:gd name="T14" fmla="*/ 0 w 104"/>
                <a:gd name="T15" fmla="*/ 10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0" y="108"/>
                  </a:moveTo>
                  <a:cubicBezTo>
                    <a:pt x="21" y="230"/>
                    <a:pt x="21" y="230"/>
                    <a:pt x="21" y="230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84" y="86"/>
                    <a:pt x="70" y="38"/>
                    <a:pt x="59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482" y="1159"/>
              <a:ext cx="247" cy="546"/>
            </a:xfrm>
            <a:custGeom>
              <a:avLst/>
              <a:gdLst>
                <a:gd name="T0" fmla="*/ 45 w 104"/>
                <a:gd name="T1" fmla="*/ 0 h 230"/>
                <a:gd name="T2" fmla="*/ 0 w 104"/>
                <a:gd name="T3" fmla="*/ 144 h 230"/>
                <a:gd name="T4" fmla="*/ 26 w 104"/>
                <a:gd name="T5" fmla="*/ 144 h 230"/>
                <a:gd name="T6" fmla="*/ 84 w 104"/>
                <a:gd name="T7" fmla="*/ 230 h 230"/>
                <a:gd name="T8" fmla="*/ 104 w 104"/>
                <a:gd name="T9" fmla="*/ 108 h 230"/>
                <a:gd name="T10" fmla="*/ 45 w 104"/>
                <a:gd name="T11" fmla="*/ 0 h 230"/>
                <a:gd name="T12" fmla="*/ 45 w 104"/>
                <a:gd name="T13" fmla="*/ 0 h 230"/>
                <a:gd name="T14" fmla="*/ 45 w 104"/>
                <a:gd name="T1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45" y="0"/>
                  </a:moveTo>
                  <a:cubicBezTo>
                    <a:pt x="35" y="38"/>
                    <a:pt x="20" y="86"/>
                    <a:pt x="0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84" y="230"/>
                    <a:pt x="84" y="230"/>
                    <a:pt x="84" y="230"/>
                  </a:cubicBezTo>
                  <a:cubicBezTo>
                    <a:pt x="104" y="108"/>
                    <a:pt x="104" y="108"/>
                    <a:pt x="104" y="108"/>
                  </a:cubicBezTo>
                  <a:lnTo>
                    <a:pt x="45" y="0"/>
                  </a:lnTo>
                  <a:close/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3172" y="1669"/>
              <a:ext cx="198" cy="299"/>
            </a:xfrm>
            <a:custGeom>
              <a:avLst/>
              <a:gdLst>
                <a:gd name="T0" fmla="*/ 42 w 83"/>
                <a:gd name="T1" fmla="*/ 0 h 126"/>
                <a:gd name="T2" fmla="*/ 0 w 83"/>
                <a:gd name="T3" fmla="*/ 41 h 126"/>
                <a:gd name="T4" fmla="*/ 42 w 83"/>
                <a:gd name="T5" fmla="*/ 126 h 126"/>
                <a:gd name="T6" fmla="*/ 83 w 83"/>
                <a:gd name="T7" fmla="*/ 41 h 126"/>
                <a:gd name="T8" fmla="*/ 42 w 83"/>
                <a:gd name="T9" fmla="*/ 0 h 126"/>
                <a:gd name="T10" fmla="*/ 42 w 83"/>
                <a:gd name="T11" fmla="*/ 0 h 126"/>
                <a:gd name="T12" fmla="*/ 42 w 83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26">
                  <a:moveTo>
                    <a:pt x="42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42" y="126"/>
                    <a:pt x="42" y="126"/>
                  </a:cubicBezTo>
                  <a:cubicBezTo>
                    <a:pt x="42" y="126"/>
                    <a:pt x="83" y="64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68" y="872"/>
              <a:ext cx="609" cy="759"/>
            </a:xfrm>
            <a:custGeom>
              <a:avLst/>
              <a:gdLst>
                <a:gd name="T0" fmla="*/ 128 w 256"/>
                <a:gd name="T1" fmla="*/ 0 h 320"/>
                <a:gd name="T2" fmla="*/ 58 w 256"/>
                <a:gd name="T3" fmla="*/ 14 h 320"/>
                <a:gd name="T4" fmla="*/ 94 w 256"/>
                <a:gd name="T5" fmla="*/ 282 h 320"/>
                <a:gd name="T6" fmla="*/ 28 w 256"/>
                <a:gd name="T7" fmla="*/ 29 h 320"/>
                <a:gd name="T8" fmla="*/ 0 w 256"/>
                <a:gd name="T9" fmla="*/ 50 h 320"/>
                <a:gd name="T10" fmla="*/ 81 w 256"/>
                <a:gd name="T11" fmla="*/ 320 h 320"/>
                <a:gd name="T12" fmla="*/ 175 w 256"/>
                <a:gd name="T13" fmla="*/ 320 h 320"/>
                <a:gd name="T14" fmla="*/ 256 w 256"/>
                <a:gd name="T15" fmla="*/ 50 h 320"/>
                <a:gd name="T16" fmla="*/ 128 w 256"/>
                <a:gd name="T17" fmla="*/ 0 h 320"/>
                <a:gd name="T18" fmla="*/ 128 w 256"/>
                <a:gd name="T19" fmla="*/ 0 h 320"/>
                <a:gd name="T20" fmla="*/ 128 w 256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20">
                  <a:moveTo>
                    <a:pt x="128" y="0"/>
                  </a:moveTo>
                  <a:cubicBezTo>
                    <a:pt x="103" y="0"/>
                    <a:pt x="80" y="5"/>
                    <a:pt x="58" y="14"/>
                  </a:cubicBezTo>
                  <a:cubicBezTo>
                    <a:pt x="58" y="102"/>
                    <a:pt x="82" y="207"/>
                    <a:pt x="94" y="282"/>
                  </a:cubicBezTo>
                  <a:cubicBezTo>
                    <a:pt x="79" y="235"/>
                    <a:pt x="30" y="125"/>
                    <a:pt x="28" y="29"/>
                  </a:cubicBezTo>
                  <a:cubicBezTo>
                    <a:pt x="18" y="35"/>
                    <a:pt x="9" y="42"/>
                    <a:pt x="0" y="50"/>
                  </a:cubicBezTo>
                  <a:cubicBezTo>
                    <a:pt x="7" y="104"/>
                    <a:pt x="48" y="225"/>
                    <a:pt x="8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08" y="225"/>
                    <a:pt x="248" y="104"/>
                    <a:pt x="256" y="50"/>
                  </a:cubicBezTo>
                  <a:cubicBezTo>
                    <a:pt x="222" y="19"/>
                    <a:pt x="177" y="0"/>
                    <a:pt x="128" y="0"/>
                  </a:cubicBezTo>
                  <a:close/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968" y="511"/>
              <a:ext cx="609" cy="391"/>
            </a:xfrm>
            <a:custGeom>
              <a:avLst/>
              <a:gdLst>
                <a:gd name="T0" fmla="*/ 86 w 256"/>
                <a:gd name="T1" fmla="*/ 42 h 165"/>
                <a:gd name="T2" fmla="*/ 59 w 256"/>
                <a:gd name="T3" fmla="*/ 135 h 165"/>
                <a:gd name="T4" fmla="*/ 128 w 256"/>
                <a:gd name="T5" fmla="*/ 124 h 165"/>
                <a:gd name="T6" fmla="*/ 256 w 256"/>
                <a:gd name="T7" fmla="*/ 165 h 165"/>
                <a:gd name="T8" fmla="*/ 128 w 256"/>
                <a:gd name="T9" fmla="*/ 0 h 165"/>
                <a:gd name="T10" fmla="*/ 0 w 256"/>
                <a:gd name="T11" fmla="*/ 165 h 165"/>
                <a:gd name="T12" fmla="*/ 30 w 256"/>
                <a:gd name="T13" fmla="*/ 147 h 165"/>
                <a:gd name="T14" fmla="*/ 86 w 256"/>
                <a:gd name="T15" fmla="*/ 42 h 165"/>
                <a:gd name="T16" fmla="*/ 86 w 256"/>
                <a:gd name="T17" fmla="*/ 42 h 165"/>
                <a:gd name="T18" fmla="*/ 86 w 256"/>
                <a:gd name="T19" fmla="*/ 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65">
                  <a:moveTo>
                    <a:pt x="86" y="42"/>
                  </a:moveTo>
                  <a:cubicBezTo>
                    <a:pt x="70" y="67"/>
                    <a:pt x="62" y="99"/>
                    <a:pt x="59" y="135"/>
                  </a:cubicBezTo>
                  <a:cubicBezTo>
                    <a:pt x="81" y="128"/>
                    <a:pt x="104" y="124"/>
                    <a:pt x="128" y="124"/>
                  </a:cubicBezTo>
                  <a:cubicBezTo>
                    <a:pt x="176" y="124"/>
                    <a:pt x="220" y="139"/>
                    <a:pt x="256" y="165"/>
                  </a:cubicBezTo>
                  <a:cubicBezTo>
                    <a:pt x="245" y="29"/>
                    <a:pt x="128" y="0"/>
                    <a:pt x="128" y="0"/>
                  </a:cubicBezTo>
                  <a:cubicBezTo>
                    <a:pt x="128" y="0"/>
                    <a:pt x="11" y="29"/>
                    <a:pt x="0" y="165"/>
                  </a:cubicBezTo>
                  <a:cubicBezTo>
                    <a:pt x="9" y="158"/>
                    <a:pt x="19" y="152"/>
                    <a:pt x="30" y="147"/>
                  </a:cubicBezTo>
                  <a:cubicBezTo>
                    <a:pt x="34" y="105"/>
                    <a:pt x="50" y="67"/>
                    <a:pt x="86" y="42"/>
                  </a:cubicBezTo>
                  <a:close/>
                  <a:moveTo>
                    <a:pt x="86" y="42"/>
                  </a:moveTo>
                  <a:cubicBezTo>
                    <a:pt x="86" y="42"/>
                    <a:pt x="86" y="42"/>
                    <a:pt x="86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961683" y="4954826"/>
            <a:ext cx="2450418" cy="994454"/>
            <a:chOff x="8779234" y="1963160"/>
            <a:chExt cx="2450418" cy="994454"/>
          </a:xfrm>
        </p:grpSpPr>
        <p:sp>
          <p:nvSpPr>
            <p:cNvPr id="25" name="矩形 2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857227" y="4005064"/>
            <a:ext cx="2450418" cy="994454"/>
            <a:chOff x="8779234" y="1963160"/>
            <a:chExt cx="2450418" cy="994454"/>
          </a:xfrm>
        </p:grpSpPr>
        <p:sp>
          <p:nvSpPr>
            <p:cNvPr id="28" name="矩形 2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961683" y="3284984"/>
            <a:ext cx="2450418" cy="994454"/>
            <a:chOff x="8779234" y="1963160"/>
            <a:chExt cx="2450418" cy="994454"/>
          </a:xfrm>
        </p:grpSpPr>
        <p:sp>
          <p:nvSpPr>
            <p:cNvPr id="35" name="矩形 3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857227" y="2492896"/>
            <a:ext cx="2450418" cy="994454"/>
            <a:chOff x="8779234" y="1963160"/>
            <a:chExt cx="2450418" cy="994454"/>
          </a:xfrm>
        </p:grpSpPr>
        <p:sp>
          <p:nvSpPr>
            <p:cNvPr id="38" name="矩形 3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49115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5299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89475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33650" y="3397263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05021" y="252905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Freeform 1560"/>
          <p:cNvSpPr>
            <a:spLocks noEditPoints="1"/>
          </p:cNvSpPr>
          <p:nvPr/>
        </p:nvSpPr>
        <p:spPr bwMode="auto">
          <a:xfrm>
            <a:off x="2535470" y="3068960"/>
            <a:ext cx="735019" cy="654789"/>
          </a:xfrm>
          <a:custGeom>
            <a:avLst/>
            <a:gdLst>
              <a:gd name="T0" fmla="*/ 85 w 176"/>
              <a:gd name="T1" fmla="*/ 125 h 157"/>
              <a:gd name="T2" fmla="*/ 91 w 176"/>
              <a:gd name="T3" fmla="*/ 125 h 157"/>
              <a:gd name="T4" fmla="*/ 89 w 176"/>
              <a:gd name="T5" fmla="*/ 108 h 157"/>
              <a:gd name="T6" fmla="*/ 73 w 176"/>
              <a:gd name="T7" fmla="*/ 85 h 157"/>
              <a:gd name="T8" fmla="*/ 76 w 176"/>
              <a:gd name="T9" fmla="*/ 90 h 157"/>
              <a:gd name="T10" fmla="*/ 73 w 176"/>
              <a:gd name="T11" fmla="*/ 85 h 157"/>
              <a:gd name="T12" fmla="*/ 85 w 176"/>
              <a:gd name="T13" fmla="*/ 76 h 157"/>
              <a:gd name="T14" fmla="*/ 89 w 176"/>
              <a:gd name="T15" fmla="*/ 95 h 157"/>
              <a:gd name="T16" fmla="*/ 91 w 176"/>
              <a:gd name="T17" fmla="*/ 77 h 157"/>
              <a:gd name="T18" fmla="*/ 129 w 176"/>
              <a:gd name="T19" fmla="*/ 55 h 157"/>
              <a:gd name="T20" fmla="*/ 104 w 176"/>
              <a:gd name="T21" fmla="*/ 32 h 157"/>
              <a:gd name="T22" fmla="*/ 103 w 176"/>
              <a:gd name="T23" fmla="*/ 28 h 157"/>
              <a:gd name="T24" fmla="*/ 112 w 176"/>
              <a:gd name="T25" fmla="*/ 6 h 157"/>
              <a:gd name="T26" fmla="*/ 60 w 176"/>
              <a:gd name="T27" fmla="*/ 6 h 157"/>
              <a:gd name="T28" fmla="*/ 70 w 176"/>
              <a:gd name="T29" fmla="*/ 30 h 157"/>
              <a:gd name="T30" fmla="*/ 73 w 176"/>
              <a:gd name="T31" fmla="*/ 33 h 157"/>
              <a:gd name="T32" fmla="*/ 57 w 176"/>
              <a:gd name="T33" fmla="*/ 156 h 157"/>
              <a:gd name="T34" fmla="*/ 118 w 176"/>
              <a:gd name="T35" fmla="*/ 156 h 157"/>
              <a:gd name="T36" fmla="*/ 114 w 176"/>
              <a:gd name="T37" fmla="*/ 114 h 157"/>
              <a:gd name="T38" fmla="*/ 101 w 176"/>
              <a:gd name="T39" fmla="*/ 129 h 157"/>
              <a:gd name="T40" fmla="*/ 98 w 176"/>
              <a:gd name="T41" fmla="*/ 136 h 157"/>
              <a:gd name="T42" fmla="*/ 91 w 176"/>
              <a:gd name="T43" fmla="*/ 136 h 157"/>
              <a:gd name="T44" fmla="*/ 89 w 176"/>
              <a:gd name="T45" fmla="*/ 132 h 157"/>
              <a:gd name="T46" fmla="*/ 86 w 176"/>
              <a:gd name="T47" fmla="*/ 136 h 157"/>
              <a:gd name="T48" fmla="*/ 78 w 176"/>
              <a:gd name="T49" fmla="*/ 136 h 157"/>
              <a:gd name="T50" fmla="*/ 71 w 176"/>
              <a:gd name="T51" fmla="*/ 127 h 157"/>
              <a:gd name="T52" fmla="*/ 67 w 176"/>
              <a:gd name="T53" fmla="*/ 108 h 157"/>
              <a:gd name="T54" fmla="*/ 77 w 176"/>
              <a:gd name="T55" fmla="*/ 122 h 157"/>
              <a:gd name="T56" fmla="*/ 72 w 176"/>
              <a:gd name="T57" fmla="*/ 102 h 157"/>
              <a:gd name="T58" fmla="*/ 63 w 176"/>
              <a:gd name="T59" fmla="*/ 87 h 157"/>
              <a:gd name="T60" fmla="*/ 71 w 176"/>
              <a:gd name="T61" fmla="*/ 73 h 157"/>
              <a:gd name="T62" fmla="*/ 77 w 176"/>
              <a:gd name="T63" fmla="*/ 63 h 157"/>
              <a:gd name="T64" fmla="*/ 85 w 176"/>
              <a:gd name="T65" fmla="*/ 63 h 157"/>
              <a:gd name="T66" fmla="*/ 87 w 176"/>
              <a:gd name="T67" fmla="*/ 68 h 157"/>
              <a:gd name="T68" fmla="*/ 91 w 176"/>
              <a:gd name="T69" fmla="*/ 63 h 157"/>
              <a:gd name="T70" fmla="*/ 99 w 176"/>
              <a:gd name="T71" fmla="*/ 63 h 157"/>
              <a:gd name="T72" fmla="*/ 100 w 176"/>
              <a:gd name="T73" fmla="*/ 71 h 157"/>
              <a:gd name="T74" fmla="*/ 112 w 176"/>
              <a:gd name="T75" fmla="*/ 87 h 157"/>
              <a:gd name="T76" fmla="*/ 103 w 176"/>
              <a:gd name="T77" fmla="*/ 86 h 157"/>
              <a:gd name="T78" fmla="*/ 100 w 176"/>
              <a:gd name="T79" fmla="*/ 98 h 157"/>
              <a:gd name="T80" fmla="*/ 112 w 176"/>
              <a:gd name="T81" fmla="*/ 106 h 157"/>
              <a:gd name="T82" fmla="*/ 101 w 176"/>
              <a:gd name="T83" fmla="*/ 111 h 157"/>
              <a:gd name="T84" fmla="*/ 99 w 176"/>
              <a:gd name="T85" fmla="*/ 123 h 157"/>
              <a:gd name="T86" fmla="*/ 104 w 176"/>
              <a:gd name="T87" fmla="*/ 11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6" h="157">
                <a:moveTo>
                  <a:pt x="85" y="106"/>
                </a:moveTo>
                <a:cubicBezTo>
                  <a:pt x="85" y="125"/>
                  <a:pt x="85" y="125"/>
                  <a:pt x="85" y="125"/>
                </a:cubicBezTo>
                <a:cubicBezTo>
                  <a:pt x="87" y="125"/>
                  <a:pt x="88" y="125"/>
                  <a:pt x="89" y="125"/>
                </a:cubicBezTo>
                <a:cubicBezTo>
                  <a:pt x="90" y="125"/>
                  <a:pt x="90" y="125"/>
                  <a:pt x="91" y="125"/>
                </a:cubicBezTo>
                <a:cubicBezTo>
                  <a:pt x="91" y="108"/>
                  <a:pt x="91" y="108"/>
                  <a:pt x="91" y="108"/>
                </a:cubicBezTo>
                <a:cubicBezTo>
                  <a:pt x="90" y="108"/>
                  <a:pt x="90" y="108"/>
                  <a:pt x="89" y="108"/>
                </a:cubicBezTo>
                <a:cubicBezTo>
                  <a:pt x="88" y="107"/>
                  <a:pt x="86" y="107"/>
                  <a:pt x="85" y="106"/>
                </a:cubicBezTo>
                <a:close/>
                <a:moveTo>
                  <a:pt x="73" y="85"/>
                </a:moveTo>
                <a:cubicBezTo>
                  <a:pt x="73" y="86"/>
                  <a:pt x="73" y="88"/>
                  <a:pt x="74" y="89"/>
                </a:cubicBezTo>
                <a:cubicBezTo>
                  <a:pt x="75" y="89"/>
                  <a:pt x="75" y="90"/>
                  <a:pt x="76" y="90"/>
                </a:cubicBezTo>
                <a:cubicBezTo>
                  <a:pt x="76" y="79"/>
                  <a:pt x="76" y="79"/>
                  <a:pt x="76" y="79"/>
                </a:cubicBezTo>
                <a:cubicBezTo>
                  <a:pt x="74" y="81"/>
                  <a:pt x="73" y="83"/>
                  <a:pt x="73" y="85"/>
                </a:cubicBezTo>
                <a:close/>
                <a:moveTo>
                  <a:pt x="88" y="76"/>
                </a:moveTo>
                <a:cubicBezTo>
                  <a:pt x="87" y="76"/>
                  <a:pt x="86" y="76"/>
                  <a:pt x="85" y="76"/>
                </a:cubicBezTo>
                <a:cubicBezTo>
                  <a:pt x="85" y="94"/>
                  <a:pt x="85" y="94"/>
                  <a:pt x="85" y="94"/>
                </a:cubicBezTo>
                <a:cubicBezTo>
                  <a:pt x="86" y="94"/>
                  <a:pt x="87" y="94"/>
                  <a:pt x="89" y="95"/>
                </a:cubicBezTo>
                <a:cubicBezTo>
                  <a:pt x="90" y="95"/>
                  <a:pt x="90" y="95"/>
                  <a:pt x="91" y="95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6"/>
                  <a:pt x="89" y="76"/>
                  <a:pt x="88" y="76"/>
                </a:cubicBezTo>
                <a:close/>
                <a:moveTo>
                  <a:pt x="129" y="55"/>
                </a:moveTo>
                <a:cubicBezTo>
                  <a:pt x="122" y="48"/>
                  <a:pt x="105" y="38"/>
                  <a:pt x="104" y="33"/>
                </a:cubicBezTo>
                <a:cubicBezTo>
                  <a:pt x="104" y="33"/>
                  <a:pt x="104" y="32"/>
                  <a:pt x="104" y="32"/>
                </a:cubicBezTo>
                <a:cubicBezTo>
                  <a:pt x="105" y="32"/>
                  <a:pt x="106" y="31"/>
                  <a:pt x="106" y="30"/>
                </a:cubicBezTo>
                <a:cubicBezTo>
                  <a:pt x="106" y="29"/>
                  <a:pt x="105" y="28"/>
                  <a:pt x="103" y="28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3" y="23"/>
                  <a:pt x="108" y="21"/>
                  <a:pt x="112" y="6"/>
                </a:cubicBezTo>
                <a:cubicBezTo>
                  <a:pt x="95" y="1"/>
                  <a:pt x="95" y="5"/>
                  <a:pt x="82" y="11"/>
                </a:cubicBezTo>
                <a:cubicBezTo>
                  <a:pt x="72" y="13"/>
                  <a:pt x="73" y="0"/>
                  <a:pt x="60" y="6"/>
                </a:cubicBezTo>
                <a:cubicBezTo>
                  <a:pt x="67" y="19"/>
                  <a:pt x="72" y="23"/>
                  <a:pt x="73" y="28"/>
                </a:cubicBezTo>
                <a:cubicBezTo>
                  <a:pt x="71" y="28"/>
                  <a:pt x="70" y="29"/>
                  <a:pt x="70" y="30"/>
                </a:cubicBezTo>
                <a:cubicBezTo>
                  <a:pt x="70" y="31"/>
                  <a:pt x="71" y="32"/>
                  <a:pt x="73" y="32"/>
                </a:cubicBezTo>
                <a:cubicBezTo>
                  <a:pt x="73" y="32"/>
                  <a:pt x="73" y="32"/>
                  <a:pt x="73" y="33"/>
                </a:cubicBezTo>
                <a:cubicBezTo>
                  <a:pt x="71" y="38"/>
                  <a:pt x="54" y="48"/>
                  <a:pt x="47" y="55"/>
                </a:cubicBezTo>
                <a:cubicBezTo>
                  <a:pt x="31" y="70"/>
                  <a:pt x="0" y="154"/>
                  <a:pt x="57" y="156"/>
                </a:cubicBezTo>
                <a:cubicBezTo>
                  <a:pt x="84" y="157"/>
                  <a:pt x="88" y="157"/>
                  <a:pt x="88" y="157"/>
                </a:cubicBezTo>
                <a:cubicBezTo>
                  <a:pt x="88" y="157"/>
                  <a:pt x="91" y="157"/>
                  <a:pt x="118" y="156"/>
                </a:cubicBezTo>
                <a:cubicBezTo>
                  <a:pt x="176" y="154"/>
                  <a:pt x="144" y="70"/>
                  <a:pt x="129" y="55"/>
                </a:cubicBezTo>
                <a:close/>
                <a:moveTo>
                  <a:pt x="114" y="114"/>
                </a:moveTo>
                <a:cubicBezTo>
                  <a:pt x="113" y="117"/>
                  <a:pt x="112" y="120"/>
                  <a:pt x="110" y="123"/>
                </a:cubicBezTo>
                <a:cubicBezTo>
                  <a:pt x="108" y="126"/>
                  <a:pt x="105" y="128"/>
                  <a:pt x="101" y="129"/>
                </a:cubicBezTo>
                <a:cubicBezTo>
                  <a:pt x="100" y="130"/>
                  <a:pt x="99" y="130"/>
                  <a:pt x="99" y="130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8" y="138"/>
                  <a:pt x="96" y="139"/>
                  <a:pt x="94" y="139"/>
                </a:cubicBezTo>
                <a:cubicBezTo>
                  <a:pt x="92" y="139"/>
                  <a:pt x="91" y="138"/>
                  <a:pt x="91" y="13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0" y="132"/>
                  <a:pt x="89" y="132"/>
                  <a:pt x="89" y="132"/>
                </a:cubicBezTo>
                <a:cubicBezTo>
                  <a:pt x="88" y="132"/>
                  <a:pt x="87" y="132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8"/>
                  <a:pt x="84" y="139"/>
                  <a:pt x="82" y="139"/>
                </a:cubicBezTo>
                <a:cubicBezTo>
                  <a:pt x="80" y="139"/>
                  <a:pt x="78" y="138"/>
                  <a:pt x="78" y="136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5" y="129"/>
                  <a:pt x="73" y="128"/>
                  <a:pt x="71" y="127"/>
                </a:cubicBezTo>
                <a:cubicBezTo>
                  <a:pt x="67" y="124"/>
                  <a:pt x="64" y="119"/>
                  <a:pt x="63" y="113"/>
                </a:cubicBezTo>
                <a:cubicBezTo>
                  <a:pt x="62" y="110"/>
                  <a:pt x="64" y="108"/>
                  <a:pt x="67" y="108"/>
                </a:cubicBezTo>
                <a:cubicBezTo>
                  <a:pt x="69" y="109"/>
                  <a:pt x="72" y="111"/>
                  <a:pt x="72" y="114"/>
                </a:cubicBezTo>
                <a:cubicBezTo>
                  <a:pt x="73" y="117"/>
                  <a:pt x="75" y="120"/>
                  <a:pt x="77" y="122"/>
                </a:cubicBezTo>
                <a:cubicBezTo>
                  <a:pt x="76" y="103"/>
                  <a:pt x="76" y="103"/>
                  <a:pt x="76" y="103"/>
                </a:cubicBezTo>
                <a:cubicBezTo>
                  <a:pt x="74" y="103"/>
                  <a:pt x="73" y="102"/>
                  <a:pt x="72" y="102"/>
                </a:cubicBezTo>
                <a:cubicBezTo>
                  <a:pt x="69" y="100"/>
                  <a:pt x="67" y="98"/>
                  <a:pt x="65" y="95"/>
                </a:cubicBezTo>
                <a:cubicBezTo>
                  <a:pt x="64" y="93"/>
                  <a:pt x="63" y="90"/>
                  <a:pt x="63" y="87"/>
                </a:cubicBezTo>
                <a:cubicBezTo>
                  <a:pt x="64" y="84"/>
                  <a:pt x="64" y="81"/>
                  <a:pt x="66" y="79"/>
                </a:cubicBezTo>
                <a:cubicBezTo>
                  <a:pt x="67" y="77"/>
                  <a:pt x="69" y="75"/>
                  <a:pt x="71" y="73"/>
                </a:cubicBezTo>
                <a:cubicBezTo>
                  <a:pt x="72" y="72"/>
                  <a:pt x="74" y="71"/>
                  <a:pt x="77" y="70"/>
                </a:cubicBezTo>
                <a:cubicBezTo>
                  <a:pt x="77" y="63"/>
                  <a:pt x="77" y="63"/>
                  <a:pt x="77" y="63"/>
                </a:cubicBezTo>
                <a:cubicBezTo>
                  <a:pt x="78" y="62"/>
                  <a:pt x="79" y="60"/>
                  <a:pt x="82" y="60"/>
                </a:cubicBezTo>
                <a:cubicBezTo>
                  <a:pt x="84" y="60"/>
                  <a:pt x="85" y="61"/>
                  <a:pt x="85" y="63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6" y="68"/>
                  <a:pt x="87" y="68"/>
                </a:cubicBezTo>
                <a:cubicBezTo>
                  <a:pt x="88" y="68"/>
                  <a:pt x="90" y="68"/>
                  <a:pt x="91" y="69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61"/>
                  <a:pt x="92" y="60"/>
                  <a:pt x="95" y="60"/>
                </a:cubicBezTo>
                <a:cubicBezTo>
                  <a:pt x="97" y="60"/>
                  <a:pt x="99" y="62"/>
                  <a:pt x="99" y="63"/>
                </a:cubicBezTo>
                <a:cubicBezTo>
                  <a:pt x="99" y="70"/>
                  <a:pt x="99" y="70"/>
                  <a:pt x="99" y="70"/>
                </a:cubicBezTo>
                <a:cubicBezTo>
                  <a:pt x="100" y="70"/>
                  <a:pt x="100" y="70"/>
                  <a:pt x="100" y="71"/>
                </a:cubicBezTo>
                <a:cubicBezTo>
                  <a:pt x="104" y="72"/>
                  <a:pt x="106" y="74"/>
                  <a:pt x="108" y="76"/>
                </a:cubicBezTo>
                <a:cubicBezTo>
                  <a:pt x="110" y="79"/>
                  <a:pt x="112" y="83"/>
                  <a:pt x="112" y="87"/>
                </a:cubicBezTo>
                <a:cubicBezTo>
                  <a:pt x="113" y="90"/>
                  <a:pt x="111" y="92"/>
                  <a:pt x="108" y="92"/>
                </a:cubicBezTo>
                <a:cubicBezTo>
                  <a:pt x="105" y="92"/>
                  <a:pt x="103" y="89"/>
                  <a:pt x="103" y="86"/>
                </a:cubicBezTo>
                <a:cubicBezTo>
                  <a:pt x="102" y="84"/>
                  <a:pt x="101" y="83"/>
                  <a:pt x="100" y="81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3" y="99"/>
                  <a:pt x="105" y="100"/>
                  <a:pt x="106" y="100"/>
                </a:cubicBezTo>
                <a:cubicBezTo>
                  <a:pt x="109" y="101"/>
                  <a:pt x="111" y="103"/>
                  <a:pt x="112" y="106"/>
                </a:cubicBezTo>
                <a:cubicBezTo>
                  <a:pt x="113" y="108"/>
                  <a:pt x="114" y="111"/>
                  <a:pt x="114" y="114"/>
                </a:cubicBezTo>
                <a:close/>
                <a:moveTo>
                  <a:pt x="101" y="111"/>
                </a:moveTo>
                <a:cubicBezTo>
                  <a:pt x="101" y="111"/>
                  <a:pt x="100" y="111"/>
                  <a:pt x="100" y="111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99" y="123"/>
                  <a:pt x="99" y="123"/>
                  <a:pt x="100" y="122"/>
                </a:cubicBezTo>
                <a:cubicBezTo>
                  <a:pt x="102" y="121"/>
                  <a:pt x="103" y="118"/>
                  <a:pt x="104" y="116"/>
                </a:cubicBezTo>
                <a:cubicBezTo>
                  <a:pt x="104" y="114"/>
                  <a:pt x="103" y="112"/>
                  <a:pt x="101" y="1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194634" y="4005064"/>
            <a:ext cx="558203" cy="550083"/>
            <a:chOff x="3451225" y="3006725"/>
            <a:chExt cx="436563" cy="430213"/>
          </a:xfrm>
          <a:solidFill>
            <a:srgbClr val="C00000"/>
          </a:solidFill>
        </p:grpSpPr>
        <p:sp>
          <p:nvSpPr>
            <p:cNvPr id="28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1535" y="3140968"/>
            <a:ext cx="485312" cy="632640"/>
            <a:chOff x="10058400" y="1028700"/>
            <a:chExt cx="266700" cy="347663"/>
          </a:xfrm>
          <a:solidFill>
            <a:srgbClr val="C00000"/>
          </a:solidFill>
        </p:grpSpPr>
        <p:sp>
          <p:nvSpPr>
            <p:cNvPr id="37" name="Freeform 1558"/>
            <p:cNvSpPr>
              <a:spLocks noEditPoints="1"/>
            </p:cNvSpPr>
            <p:nvPr/>
          </p:nvSpPr>
          <p:spPr bwMode="auto">
            <a:xfrm>
              <a:off x="10058400" y="1028700"/>
              <a:ext cx="266700" cy="347663"/>
            </a:xfrm>
            <a:custGeom>
              <a:avLst/>
              <a:gdLst>
                <a:gd name="T0" fmla="*/ 6 w 104"/>
                <a:gd name="T1" fmla="*/ 0 h 136"/>
                <a:gd name="T2" fmla="*/ 0 w 104"/>
                <a:gd name="T3" fmla="*/ 130 h 136"/>
                <a:gd name="T4" fmla="*/ 98 w 104"/>
                <a:gd name="T5" fmla="*/ 136 h 136"/>
                <a:gd name="T6" fmla="*/ 104 w 104"/>
                <a:gd name="T7" fmla="*/ 6 h 136"/>
                <a:gd name="T8" fmla="*/ 35 w 104"/>
                <a:gd name="T9" fmla="*/ 112 h 136"/>
                <a:gd name="T10" fmla="*/ 21 w 104"/>
                <a:gd name="T11" fmla="*/ 115 h 136"/>
                <a:gd name="T12" fmla="*/ 18 w 104"/>
                <a:gd name="T13" fmla="*/ 105 h 136"/>
                <a:gd name="T14" fmla="*/ 32 w 104"/>
                <a:gd name="T15" fmla="*/ 102 h 136"/>
                <a:gd name="T16" fmla="*/ 35 w 104"/>
                <a:gd name="T17" fmla="*/ 112 h 136"/>
                <a:gd name="T18" fmla="*/ 32 w 104"/>
                <a:gd name="T19" fmla="*/ 95 h 136"/>
                <a:gd name="T20" fmla="*/ 18 w 104"/>
                <a:gd name="T21" fmla="*/ 92 h 136"/>
                <a:gd name="T22" fmla="*/ 21 w 104"/>
                <a:gd name="T23" fmla="*/ 82 h 136"/>
                <a:gd name="T24" fmla="*/ 35 w 104"/>
                <a:gd name="T25" fmla="*/ 85 h 136"/>
                <a:gd name="T26" fmla="*/ 35 w 104"/>
                <a:gd name="T27" fmla="*/ 72 h 136"/>
                <a:gd name="T28" fmla="*/ 21 w 104"/>
                <a:gd name="T29" fmla="*/ 74 h 136"/>
                <a:gd name="T30" fmla="*/ 18 w 104"/>
                <a:gd name="T31" fmla="*/ 64 h 136"/>
                <a:gd name="T32" fmla="*/ 32 w 104"/>
                <a:gd name="T33" fmla="*/ 61 h 136"/>
                <a:gd name="T34" fmla="*/ 35 w 104"/>
                <a:gd name="T35" fmla="*/ 72 h 136"/>
                <a:gd name="T36" fmla="*/ 58 w 104"/>
                <a:gd name="T37" fmla="*/ 115 h 136"/>
                <a:gd name="T38" fmla="*/ 43 w 104"/>
                <a:gd name="T39" fmla="*/ 112 h 136"/>
                <a:gd name="T40" fmla="*/ 47 w 104"/>
                <a:gd name="T41" fmla="*/ 102 h 136"/>
                <a:gd name="T42" fmla="*/ 61 w 104"/>
                <a:gd name="T43" fmla="*/ 105 h 136"/>
                <a:gd name="T44" fmla="*/ 61 w 104"/>
                <a:gd name="T45" fmla="*/ 92 h 136"/>
                <a:gd name="T46" fmla="*/ 47 w 104"/>
                <a:gd name="T47" fmla="*/ 95 h 136"/>
                <a:gd name="T48" fmla="*/ 43 w 104"/>
                <a:gd name="T49" fmla="*/ 85 h 136"/>
                <a:gd name="T50" fmla="*/ 58 w 104"/>
                <a:gd name="T51" fmla="*/ 82 h 136"/>
                <a:gd name="T52" fmla="*/ 61 w 104"/>
                <a:gd name="T53" fmla="*/ 92 h 136"/>
                <a:gd name="T54" fmla="*/ 58 w 104"/>
                <a:gd name="T55" fmla="*/ 74 h 136"/>
                <a:gd name="T56" fmla="*/ 43 w 104"/>
                <a:gd name="T57" fmla="*/ 72 h 136"/>
                <a:gd name="T58" fmla="*/ 47 w 104"/>
                <a:gd name="T59" fmla="*/ 61 h 136"/>
                <a:gd name="T60" fmla="*/ 61 w 104"/>
                <a:gd name="T61" fmla="*/ 64 h 136"/>
                <a:gd name="T62" fmla="*/ 86 w 104"/>
                <a:gd name="T63" fmla="*/ 112 h 136"/>
                <a:gd name="T64" fmla="*/ 72 w 104"/>
                <a:gd name="T65" fmla="*/ 115 h 136"/>
                <a:gd name="T66" fmla="*/ 69 w 104"/>
                <a:gd name="T67" fmla="*/ 104 h 136"/>
                <a:gd name="T68" fmla="*/ 83 w 104"/>
                <a:gd name="T69" fmla="*/ 102 h 136"/>
                <a:gd name="T70" fmla="*/ 86 w 104"/>
                <a:gd name="T71" fmla="*/ 112 h 136"/>
                <a:gd name="T72" fmla="*/ 83 w 104"/>
                <a:gd name="T73" fmla="*/ 95 h 136"/>
                <a:gd name="T74" fmla="*/ 69 w 104"/>
                <a:gd name="T75" fmla="*/ 92 h 136"/>
                <a:gd name="T76" fmla="*/ 72 w 104"/>
                <a:gd name="T77" fmla="*/ 82 h 136"/>
                <a:gd name="T78" fmla="*/ 86 w 104"/>
                <a:gd name="T79" fmla="*/ 84 h 136"/>
                <a:gd name="T80" fmla="*/ 86 w 104"/>
                <a:gd name="T81" fmla="*/ 72 h 136"/>
                <a:gd name="T82" fmla="*/ 72 w 104"/>
                <a:gd name="T83" fmla="*/ 74 h 136"/>
                <a:gd name="T84" fmla="*/ 69 w 104"/>
                <a:gd name="T85" fmla="*/ 64 h 136"/>
                <a:gd name="T86" fmla="*/ 83 w 104"/>
                <a:gd name="T87" fmla="*/ 61 h 136"/>
                <a:gd name="T88" fmla="*/ 86 w 104"/>
                <a:gd name="T89" fmla="*/ 72 h 136"/>
                <a:gd name="T90" fmla="*/ 71 w 104"/>
                <a:gd name="T91" fmla="*/ 48 h 136"/>
                <a:gd name="T92" fmla="*/ 71 w 104"/>
                <a:gd name="T93" fmla="*/ 39 h 136"/>
                <a:gd name="T94" fmla="*/ 90 w 104"/>
                <a:gd name="T95" fmla="*/ 43 h 136"/>
                <a:gd name="T96" fmla="*/ 94 w 104"/>
                <a:gd name="T97" fmla="*/ 27 h 136"/>
                <a:gd name="T98" fmla="*/ 14 w 104"/>
                <a:gd name="T99" fmla="*/ 32 h 136"/>
                <a:gd name="T100" fmla="*/ 10 w 104"/>
                <a:gd name="T101" fmla="*/ 16 h 136"/>
                <a:gd name="T102" fmla="*/ 90 w 104"/>
                <a:gd name="T103" fmla="*/ 12 h 136"/>
                <a:gd name="T104" fmla="*/ 94 w 104"/>
                <a:gd name="T105" fmla="*/ 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36">
                  <a:moveTo>
                    <a:pt x="9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3" y="136"/>
                    <a:pt x="6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1" y="136"/>
                    <a:pt x="104" y="133"/>
                    <a:pt x="104" y="13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1" y="0"/>
                    <a:pt x="98" y="0"/>
                  </a:cubicBezTo>
                  <a:close/>
                  <a:moveTo>
                    <a:pt x="35" y="112"/>
                  </a:moveTo>
                  <a:cubicBezTo>
                    <a:pt x="35" y="114"/>
                    <a:pt x="34" y="115"/>
                    <a:pt x="32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19" y="115"/>
                    <a:pt x="18" y="114"/>
                    <a:pt x="18" y="112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3"/>
                    <a:pt x="19" y="102"/>
                    <a:pt x="21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2"/>
                    <a:pt x="35" y="103"/>
                    <a:pt x="35" y="105"/>
                  </a:cubicBezTo>
                  <a:lnTo>
                    <a:pt x="35" y="112"/>
                  </a:lnTo>
                  <a:close/>
                  <a:moveTo>
                    <a:pt x="35" y="92"/>
                  </a:moveTo>
                  <a:cubicBezTo>
                    <a:pt x="35" y="94"/>
                    <a:pt x="34" y="95"/>
                    <a:pt x="3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8" y="94"/>
                    <a:pt x="18" y="92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3"/>
                    <a:pt x="19" y="82"/>
                    <a:pt x="21" y="8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4" y="82"/>
                    <a:pt x="35" y="83"/>
                    <a:pt x="35" y="85"/>
                  </a:cubicBezTo>
                  <a:lnTo>
                    <a:pt x="35" y="92"/>
                  </a:lnTo>
                  <a:close/>
                  <a:moveTo>
                    <a:pt x="35" y="72"/>
                  </a:moveTo>
                  <a:cubicBezTo>
                    <a:pt x="35" y="73"/>
                    <a:pt x="34" y="74"/>
                    <a:pt x="32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9" y="74"/>
                    <a:pt x="18" y="73"/>
                    <a:pt x="18" y="72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2"/>
                    <a:pt x="19" y="61"/>
                    <a:pt x="21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4" y="61"/>
                    <a:pt x="35" y="62"/>
                    <a:pt x="35" y="64"/>
                  </a:cubicBezTo>
                  <a:lnTo>
                    <a:pt x="35" y="72"/>
                  </a:lnTo>
                  <a:close/>
                  <a:moveTo>
                    <a:pt x="61" y="112"/>
                  </a:moveTo>
                  <a:cubicBezTo>
                    <a:pt x="61" y="114"/>
                    <a:pt x="59" y="115"/>
                    <a:pt x="58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45" y="115"/>
                    <a:pt x="43" y="114"/>
                    <a:pt x="43" y="112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3" y="103"/>
                    <a:pt x="45" y="102"/>
                    <a:pt x="4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1" y="103"/>
                    <a:pt x="61" y="105"/>
                  </a:cubicBezTo>
                  <a:lnTo>
                    <a:pt x="61" y="112"/>
                  </a:lnTo>
                  <a:close/>
                  <a:moveTo>
                    <a:pt x="61" y="92"/>
                  </a:moveTo>
                  <a:cubicBezTo>
                    <a:pt x="61" y="94"/>
                    <a:pt x="59" y="95"/>
                    <a:pt x="58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5" y="95"/>
                    <a:pt x="43" y="94"/>
                    <a:pt x="43" y="92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3"/>
                    <a:pt x="45" y="82"/>
                    <a:pt x="4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61" y="83"/>
                    <a:pt x="61" y="85"/>
                  </a:cubicBezTo>
                  <a:lnTo>
                    <a:pt x="61" y="92"/>
                  </a:lnTo>
                  <a:close/>
                  <a:moveTo>
                    <a:pt x="61" y="72"/>
                  </a:moveTo>
                  <a:cubicBezTo>
                    <a:pt x="61" y="73"/>
                    <a:pt x="59" y="74"/>
                    <a:pt x="58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4"/>
                    <a:pt x="43" y="73"/>
                    <a:pt x="43" y="7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2"/>
                    <a:pt x="45" y="61"/>
                    <a:pt x="47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9" y="61"/>
                    <a:pt x="61" y="62"/>
                    <a:pt x="61" y="64"/>
                  </a:cubicBezTo>
                  <a:lnTo>
                    <a:pt x="61" y="72"/>
                  </a:lnTo>
                  <a:close/>
                  <a:moveTo>
                    <a:pt x="86" y="112"/>
                  </a:moveTo>
                  <a:cubicBezTo>
                    <a:pt x="86" y="114"/>
                    <a:pt x="85" y="115"/>
                    <a:pt x="83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0" y="115"/>
                    <a:pt x="69" y="114"/>
                    <a:pt x="69" y="112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5" y="102"/>
                    <a:pt x="86" y="103"/>
                    <a:pt x="86" y="104"/>
                  </a:cubicBezTo>
                  <a:lnTo>
                    <a:pt x="86" y="112"/>
                  </a:lnTo>
                  <a:close/>
                  <a:moveTo>
                    <a:pt x="86" y="92"/>
                  </a:moveTo>
                  <a:cubicBezTo>
                    <a:pt x="86" y="94"/>
                    <a:pt x="85" y="95"/>
                    <a:pt x="83" y="95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0" y="95"/>
                    <a:pt x="69" y="94"/>
                    <a:pt x="69" y="92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9" y="83"/>
                    <a:pt x="70" y="82"/>
                    <a:pt x="72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5" y="82"/>
                    <a:pt x="86" y="83"/>
                    <a:pt x="86" y="84"/>
                  </a:cubicBezTo>
                  <a:lnTo>
                    <a:pt x="86" y="92"/>
                  </a:lnTo>
                  <a:close/>
                  <a:moveTo>
                    <a:pt x="86" y="72"/>
                  </a:moveTo>
                  <a:cubicBezTo>
                    <a:pt x="86" y="73"/>
                    <a:pt x="85" y="74"/>
                    <a:pt x="83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0" y="74"/>
                    <a:pt x="69" y="73"/>
                    <a:pt x="69" y="7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70" y="61"/>
                    <a:pt x="7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5" y="61"/>
                    <a:pt x="86" y="62"/>
                    <a:pt x="86" y="64"/>
                  </a:cubicBezTo>
                  <a:lnTo>
                    <a:pt x="86" y="72"/>
                  </a:lnTo>
                  <a:close/>
                  <a:moveTo>
                    <a:pt x="87" y="48"/>
                  </a:moveTo>
                  <a:cubicBezTo>
                    <a:pt x="71" y="48"/>
                    <a:pt x="71" y="48"/>
                    <a:pt x="71" y="48"/>
                  </a:cubicBezTo>
                  <a:cubicBezTo>
                    <a:pt x="70" y="48"/>
                    <a:pt x="68" y="46"/>
                    <a:pt x="68" y="43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9" y="39"/>
                    <a:pt x="90" y="41"/>
                    <a:pt x="90" y="43"/>
                  </a:cubicBezTo>
                  <a:cubicBezTo>
                    <a:pt x="90" y="46"/>
                    <a:pt x="89" y="48"/>
                    <a:pt x="87" y="48"/>
                  </a:cubicBezTo>
                  <a:close/>
                  <a:moveTo>
                    <a:pt x="94" y="27"/>
                  </a:moveTo>
                  <a:cubicBezTo>
                    <a:pt x="94" y="30"/>
                    <a:pt x="92" y="32"/>
                    <a:pt x="90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2" y="32"/>
                    <a:pt x="10" y="30"/>
                    <a:pt x="10" y="2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2" y="12"/>
                    <a:pt x="14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2" y="12"/>
                    <a:pt x="94" y="14"/>
                    <a:pt x="94" y="16"/>
                  </a:cubicBezTo>
                  <a:lnTo>
                    <a:pt x="9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559"/>
            <p:cNvSpPr/>
            <p:nvPr/>
          </p:nvSpPr>
          <p:spPr bwMode="auto">
            <a:xfrm>
              <a:off x="10272713" y="1063625"/>
              <a:ext cx="12700" cy="41275"/>
            </a:xfrm>
            <a:custGeom>
              <a:avLst/>
              <a:gdLst>
                <a:gd name="T0" fmla="*/ 5 w 5"/>
                <a:gd name="T1" fmla="*/ 14 h 16"/>
                <a:gd name="T2" fmla="*/ 2 w 5"/>
                <a:gd name="T3" fmla="*/ 16 h 16"/>
                <a:gd name="T4" fmla="*/ 2 w 5"/>
                <a:gd name="T5" fmla="*/ 16 h 16"/>
                <a:gd name="T6" fmla="*/ 0 w 5"/>
                <a:gd name="T7" fmla="*/ 14 h 16"/>
                <a:gd name="T8" fmla="*/ 0 w 5"/>
                <a:gd name="T9" fmla="*/ 2 h 16"/>
                <a:gd name="T10" fmla="*/ 2 w 5"/>
                <a:gd name="T11" fmla="*/ 0 h 16"/>
                <a:gd name="T12" fmla="*/ 2 w 5"/>
                <a:gd name="T13" fmla="*/ 0 h 16"/>
                <a:gd name="T14" fmla="*/ 5 w 5"/>
                <a:gd name="T15" fmla="*/ 2 h 16"/>
                <a:gd name="T16" fmla="*/ 5 w 5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5" y="14"/>
                  </a:moveTo>
                  <a:cubicBezTo>
                    <a:pt x="5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Freeform 803"/>
          <p:cNvSpPr/>
          <p:nvPr/>
        </p:nvSpPr>
        <p:spPr bwMode="auto">
          <a:xfrm>
            <a:off x="7437469" y="4005064"/>
            <a:ext cx="554944" cy="527296"/>
          </a:xfrm>
          <a:custGeom>
            <a:avLst/>
            <a:gdLst>
              <a:gd name="T0" fmla="*/ 174 w 174"/>
              <a:gd name="T1" fmla="*/ 139 h 166"/>
              <a:gd name="T2" fmla="*/ 153 w 174"/>
              <a:gd name="T3" fmla="*/ 126 h 166"/>
              <a:gd name="T4" fmla="*/ 126 w 174"/>
              <a:gd name="T5" fmla="*/ 115 h 166"/>
              <a:gd name="T6" fmla="*/ 118 w 174"/>
              <a:gd name="T7" fmla="*/ 112 h 166"/>
              <a:gd name="T8" fmla="*/ 111 w 174"/>
              <a:gd name="T9" fmla="*/ 100 h 166"/>
              <a:gd name="T10" fmla="*/ 106 w 174"/>
              <a:gd name="T11" fmla="*/ 100 h 166"/>
              <a:gd name="T12" fmla="*/ 111 w 174"/>
              <a:gd name="T13" fmla="*/ 90 h 166"/>
              <a:gd name="T14" fmla="*/ 113 w 174"/>
              <a:gd name="T15" fmla="*/ 79 h 166"/>
              <a:gd name="T16" fmla="*/ 118 w 174"/>
              <a:gd name="T17" fmla="*/ 74 h 166"/>
              <a:gd name="T18" fmla="*/ 121 w 174"/>
              <a:gd name="T19" fmla="*/ 67 h 166"/>
              <a:gd name="T20" fmla="*/ 120 w 174"/>
              <a:gd name="T21" fmla="*/ 54 h 166"/>
              <a:gd name="T22" fmla="*/ 118 w 174"/>
              <a:gd name="T23" fmla="*/ 49 h 166"/>
              <a:gd name="T24" fmla="*/ 119 w 174"/>
              <a:gd name="T25" fmla="*/ 32 h 166"/>
              <a:gd name="T26" fmla="*/ 118 w 174"/>
              <a:gd name="T27" fmla="*/ 20 h 166"/>
              <a:gd name="T28" fmla="*/ 113 w 174"/>
              <a:gd name="T29" fmla="*/ 13 h 166"/>
              <a:gd name="T30" fmla="*/ 108 w 174"/>
              <a:gd name="T31" fmla="*/ 12 h 166"/>
              <a:gd name="T32" fmla="*/ 104 w 174"/>
              <a:gd name="T33" fmla="*/ 9 h 166"/>
              <a:gd name="T34" fmla="*/ 67 w 174"/>
              <a:gd name="T35" fmla="*/ 9 h 166"/>
              <a:gd name="T36" fmla="*/ 54 w 174"/>
              <a:gd name="T37" fmla="*/ 48 h 166"/>
              <a:gd name="T38" fmla="*/ 52 w 174"/>
              <a:gd name="T39" fmla="*/ 57 h 166"/>
              <a:gd name="T40" fmla="*/ 57 w 174"/>
              <a:gd name="T41" fmla="*/ 76 h 166"/>
              <a:gd name="T42" fmla="*/ 60 w 174"/>
              <a:gd name="T43" fmla="*/ 77 h 166"/>
              <a:gd name="T44" fmla="*/ 62 w 174"/>
              <a:gd name="T45" fmla="*/ 91 h 166"/>
              <a:gd name="T46" fmla="*/ 67 w 174"/>
              <a:gd name="T47" fmla="*/ 99 h 166"/>
              <a:gd name="T48" fmla="*/ 63 w 174"/>
              <a:gd name="T49" fmla="*/ 100 h 166"/>
              <a:gd name="T50" fmla="*/ 56 w 174"/>
              <a:gd name="T51" fmla="*/ 112 h 166"/>
              <a:gd name="T52" fmla="*/ 48 w 174"/>
              <a:gd name="T53" fmla="*/ 115 h 166"/>
              <a:gd name="T54" fmla="*/ 21 w 174"/>
              <a:gd name="T55" fmla="*/ 126 h 166"/>
              <a:gd name="T56" fmla="*/ 0 w 174"/>
              <a:gd name="T57" fmla="*/ 139 h 166"/>
              <a:gd name="T58" fmla="*/ 0 w 174"/>
              <a:gd name="T59" fmla="*/ 166 h 166"/>
              <a:gd name="T60" fmla="*/ 76 w 174"/>
              <a:gd name="T61" fmla="*/ 166 h 166"/>
              <a:gd name="T62" fmla="*/ 82 w 174"/>
              <a:gd name="T63" fmla="*/ 127 h 166"/>
              <a:gd name="T64" fmla="*/ 77 w 174"/>
              <a:gd name="T65" fmla="*/ 117 h 166"/>
              <a:gd name="T66" fmla="*/ 88 w 174"/>
              <a:gd name="T67" fmla="*/ 112 h 166"/>
              <a:gd name="T68" fmla="*/ 97 w 174"/>
              <a:gd name="T69" fmla="*/ 117 h 166"/>
              <a:gd name="T70" fmla="*/ 92 w 174"/>
              <a:gd name="T71" fmla="*/ 128 h 166"/>
              <a:gd name="T72" fmla="*/ 101 w 174"/>
              <a:gd name="T73" fmla="*/ 166 h 166"/>
              <a:gd name="T74" fmla="*/ 174 w 174"/>
              <a:gd name="T75" fmla="*/ 166 h 166"/>
              <a:gd name="T76" fmla="*/ 174 w 174"/>
              <a:gd name="T77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939"/>
          <p:cNvSpPr>
            <a:spLocks noEditPoints="1"/>
          </p:cNvSpPr>
          <p:nvPr/>
        </p:nvSpPr>
        <p:spPr bwMode="auto">
          <a:xfrm>
            <a:off x="9123388" y="3084996"/>
            <a:ext cx="431806" cy="560028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705099" y="1354426"/>
            <a:ext cx="2450418" cy="994454"/>
            <a:chOff x="8779234" y="1963160"/>
            <a:chExt cx="2450418" cy="994454"/>
          </a:xfrm>
        </p:grpSpPr>
        <p:sp>
          <p:nvSpPr>
            <p:cNvPr id="42" name="矩形 41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9275" y="5314866"/>
            <a:ext cx="2450418" cy="994454"/>
            <a:chOff x="8779234" y="1963160"/>
            <a:chExt cx="2450418" cy="994454"/>
          </a:xfrm>
        </p:grpSpPr>
        <p:sp>
          <p:nvSpPr>
            <p:cNvPr id="45" name="矩形 4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1305" y="1340768"/>
            <a:ext cx="2450418" cy="994454"/>
            <a:chOff x="8779234" y="1963160"/>
            <a:chExt cx="2450418" cy="994454"/>
          </a:xfrm>
        </p:grpSpPr>
        <p:sp>
          <p:nvSpPr>
            <p:cNvPr id="48" name="矩形 4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5481" y="5301208"/>
            <a:ext cx="2450418" cy="994454"/>
            <a:chOff x="8779234" y="1963160"/>
            <a:chExt cx="2450418" cy="994454"/>
          </a:xfrm>
        </p:grpSpPr>
        <p:sp>
          <p:nvSpPr>
            <p:cNvPr id="51" name="矩形 50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7649" y="1340768"/>
            <a:ext cx="2450418" cy="994454"/>
            <a:chOff x="8779234" y="1963160"/>
            <a:chExt cx="2450418" cy="994454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9" grpId="0" animBg="1"/>
      <p:bldP spid="4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81705" y="4300780"/>
            <a:ext cx="1050045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349097" y="1944035"/>
            <a:ext cx="1743861" cy="2380860"/>
            <a:chOff x="1349097" y="1624204"/>
            <a:chExt cx="1743861" cy="2380860"/>
          </a:xfrm>
          <a:solidFill>
            <a:srgbClr val="C00000"/>
          </a:solidFill>
        </p:grpSpPr>
        <p:cxnSp>
          <p:nvCxnSpPr>
            <p:cNvPr id="11" name="Straight Connector 131"/>
            <p:cNvCxnSpPr/>
            <p:nvPr/>
          </p:nvCxnSpPr>
          <p:spPr>
            <a:xfrm flipV="1">
              <a:off x="2213859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Block Arc 132"/>
            <p:cNvSpPr/>
            <p:nvPr/>
          </p:nvSpPr>
          <p:spPr>
            <a:xfrm rot="7681004">
              <a:off x="1349097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74426" y="1412776"/>
            <a:ext cx="1743861" cy="2912119"/>
            <a:chOff x="3274426" y="1092945"/>
            <a:chExt cx="1743861" cy="2912119"/>
          </a:xfrm>
          <a:solidFill>
            <a:srgbClr val="C00000"/>
          </a:solidFill>
        </p:grpSpPr>
        <p:cxnSp>
          <p:nvCxnSpPr>
            <p:cNvPr id="14" name="Straight Connector 136"/>
            <p:cNvCxnSpPr/>
            <p:nvPr/>
          </p:nvCxnSpPr>
          <p:spPr>
            <a:xfrm flipV="1">
              <a:off x="4139188" y="2787665"/>
              <a:ext cx="0" cy="121739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Block Arc 137"/>
            <p:cNvSpPr/>
            <p:nvPr/>
          </p:nvSpPr>
          <p:spPr>
            <a:xfrm rot="7681004">
              <a:off x="3274426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62162" y="1944035"/>
            <a:ext cx="1743861" cy="2380860"/>
            <a:chOff x="5262162" y="1624204"/>
            <a:chExt cx="1743861" cy="2380860"/>
          </a:xfrm>
          <a:solidFill>
            <a:srgbClr val="C00000"/>
          </a:solidFill>
        </p:grpSpPr>
        <p:cxnSp>
          <p:nvCxnSpPr>
            <p:cNvPr id="17" name="Straight Connector 140"/>
            <p:cNvCxnSpPr/>
            <p:nvPr/>
          </p:nvCxnSpPr>
          <p:spPr>
            <a:xfrm flipV="1">
              <a:off x="6126924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Block Arc 141"/>
            <p:cNvSpPr/>
            <p:nvPr/>
          </p:nvSpPr>
          <p:spPr>
            <a:xfrm rot="7681004">
              <a:off x="5262162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83740" y="1412776"/>
            <a:ext cx="1743861" cy="2912119"/>
            <a:chOff x="7183740" y="1092945"/>
            <a:chExt cx="1743861" cy="2912119"/>
          </a:xfrm>
          <a:solidFill>
            <a:srgbClr val="C00000"/>
          </a:solidFill>
        </p:grpSpPr>
        <p:cxnSp>
          <p:nvCxnSpPr>
            <p:cNvPr id="20" name="Straight Connector 144"/>
            <p:cNvCxnSpPr/>
            <p:nvPr/>
          </p:nvCxnSpPr>
          <p:spPr>
            <a:xfrm flipV="1">
              <a:off x="8048502" y="2787664"/>
              <a:ext cx="0" cy="1217400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Block Arc 145"/>
            <p:cNvSpPr/>
            <p:nvPr/>
          </p:nvSpPr>
          <p:spPr>
            <a:xfrm rot="7681004">
              <a:off x="7183740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01566" y="1944035"/>
            <a:ext cx="1743861" cy="2381059"/>
            <a:chOff x="9101566" y="1624204"/>
            <a:chExt cx="1743861" cy="2381059"/>
          </a:xfrm>
          <a:solidFill>
            <a:srgbClr val="C00000"/>
          </a:solidFill>
        </p:grpSpPr>
        <p:cxnSp>
          <p:nvCxnSpPr>
            <p:cNvPr id="23" name="Straight Connector 148"/>
            <p:cNvCxnSpPr/>
            <p:nvPr/>
          </p:nvCxnSpPr>
          <p:spPr>
            <a:xfrm flipV="1">
              <a:off x="9966328" y="3357805"/>
              <a:ext cx="0" cy="647458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Block Arc 149"/>
            <p:cNvSpPr/>
            <p:nvPr/>
          </p:nvSpPr>
          <p:spPr>
            <a:xfrm rot="7681004">
              <a:off x="9101566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87386" y="2072493"/>
            <a:ext cx="1417099" cy="1417099"/>
            <a:chOff x="5436462" y="1752662"/>
            <a:chExt cx="1417099" cy="1417099"/>
          </a:xfrm>
        </p:grpSpPr>
        <p:sp>
          <p:nvSpPr>
            <p:cNvPr id="27" name="Oval 139"/>
            <p:cNvSpPr/>
            <p:nvPr/>
          </p:nvSpPr>
          <p:spPr>
            <a:xfrm>
              <a:off x="5436462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28" name="Oval 130"/>
            <p:cNvSpPr/>
            <p:nvPr/>
          </p:nvSpPr>
          <p:spPr>
            <a:xfrm>
              <a:off x="5556286" y="1897385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Freeform 146"/>
            <p:cNvSpPr>
              <a:spLocks noEditPoints="1"/>
            </p:cNvSpPr>
            <p:nvPr/>
          </p:nvSpPr>
          <p:spPr bwMode="auto">
            <a:xfrm>
              <a:off x="5871032" y="2229813"/>
              <a:ext cx="509588" cy="509588"/>
            </a:xfrm>
            <a:custGeom>
              <a:avLst/>
              <a:gdLst>
                <a:gd name="T0" fmla="*/ 0 w 144"/>
                <a:gd name="T1" fmla="*/ 12 h 144"/>
                <a:gd name="T2" fmla="*/ 0 w 144"/>
                <a:gd name="T3" fmla="*/ 132 h 144"/>
                <a:gd name="T4" fmla="*/ 12 w 144"/>
                <a:gd name="T5" fmla="*/ 144 h 144"/>
                <a:gd name="T6" fmla="*/ 132 w 144"/>
                <a:gd name="T7" fmla="*/ 144 h 144"/>
                <a:gd name="T8" fmla="*/ 144 w 144"/>
                <a:gd name="T9" fmla="*/ 132 h 144"/>
                <a:gd name="T10" fmla="*/ 144 w 144"/>
                <a:gd name="T11" fmla="*/ 12 h 144"/>
                <a:gd name="T12" fmla="*/ 132 w 144"/>
                <a:gd name="T13" fmla="*/ 0 h 144"/>
                <a:gd name="T14" fmla="*/ 12 w 144"/>
                <a:gd name="T15" fmla="*/ 0 h 144"/>
                <a:gd name="T16" fmla="*/ 0 w 144"/>
                <a:gd name="T17" fmla="*/ 12 h 144"/>
                <a:gd name="T18" fmla="*/ 96 w 144"/>
                <a:gd name="T19" fmla="*/ 60 h 144"/>
                <a:gd name="T20" fmla="*/ 108 w 144"/>
                <a:gd name="T21" fmla="*/ 60 h 144"/>
                <a:gd name="T22" fmla="*/ 108 w 144"/>
                <a:gd name="T23" fmla="*/ 24 h 144"/>
                <a:gd name="T24" fmla="*/ 120 w 144"/>
                <a:gd name="T25" fmla="*/ 24 h 144"/>
                <a:gd name="T26" fmla="*/ 120 w 144"/>
                <a:gd name="T27" fmla="*/ 60 h 144"/>
                <a:gd name="T28" fmla="*/ 132 w 144"/>
                <a:gd name="T29" fmla="*/ 60 h 144"/>
                <a:gd name="T30" fmla="*/ 132 w 144"/>
                <a:gd name="T31" fmla="*/ 78 h 144"/>
                <a:gd name="T32" fmla="*/ 120 w 144"/>
                <a:gd name="T33" fmla="*/ 78 h 144"/>
                <a:gd name="T34" fmla="*/ 120 w 144"/>
                <a:gd name="T35" fmla="*/ 120 h 144"/>
                <a:gd name="T36" fmla="*/ 108 w 144"/>
                <a:gd name="T37" fmla="*/ 120 h 144"/>
                <a:gd name="T38" fmla="*/ 108 w 144"/>
                <a:gd name="T39" fmla="*/ 78 h 144"/>
                <a:gd name="T40" fmla="*/ 96 w 144"/>
                <a:gd name="T41" fmla="*/ 78 h 144"/>
                <a:gd name="T42" fmla="*/ 96 w 144"/>
                <a:gd name="T43" fmla="*/ 60 h 144"/>
                <a:gd name="T44" fmla="*/ 54 w 144"/>
                <a:gd name="T45" fmla="*/ 78 h 144"/>
                <a:gd name="T46" fmla="*/ 66 w 144"/>
                <a:gd name="T47" fmla="*/ 78 h 144"/>
                <a:gd name="T48" fmla="*/ 66 w 144"/>
                <a:gd name="T49" fmla="*/ 24 h 144"/>
                <a:gd name="T50" fmla="*/ 78 w 144"/>
                <a:gd name="T51" fmla="*/ 24 h 144"/>
                <a:gd name="T52" fmla="*/ 78 w 144"/>
                <a:gd name="T53" fmla="*/ 78 h 144"/>
                <a:gd name="T54" fmla="*/ 90 w 144"/>
                <a:gd name="T55" fmla="*/ 78 h 144"/>
                <a:gd name="T56" fmla="*/ 90 w 144"/>
                <a:gd name="T57" fmla="*/ 96 h 144"/>
                <a:gd name="T58" fmla="*/ 78 w 144"/>
                <a:gd name="T59" fmla="*/ 96 h 144"/>
                <a:gd name="T60" fmla="*/ 78 w 144"/>
                <a:gd name="T61" fmla="*/ 120 h 144"/>
                <a:gd name="T62" fmla="*/ 66 w 144"/>
                <a:gd name="T63" fmla="*/ 120 h 144"/>
                <a:gd name="T64" fmla="*/ 66 w 144"/>
                <a:gd name="T65" fmla="*/ 96 h 144"/>
                <a:gd name="T66" fmla="*/ 54 w 144"/>
                <a:gd name="T67" fmla="*/ 96 h 144"/>
                <a:gd name="T68" fmla="*/ 54 w 144"/>
                <a:gd name="T69" fmla="*/ 78 h 144"/>
                <a:gd name="T70" fmla="*/ 12 w 144"/>
                <a:gd name="T71" fmla="*/ 48 h 144"/>
                <a:gd name="T72" fmla="*/ 24 w 144"/>
                <a:gd name="T73" fmla="*/ 48 h 144"/>
                <a:gd name="T74" fmla="*/ 24 w 144"/>
                <a:gd name="T75" fmla="*/ 24 h 144"/>
                <a:gd name="T76" fmla="*/ 36 w 144"/>
                <a:gd name="T77" fmla="*/ 24 h 144"/>
                <a:gd name="T78" fmla="*/ 36 w 144"/>
                <a:gd name="T79" fmla="*/ 48 h 144"/>
                <a:gd name="T80" fmla="*/ 48 w 144"/>
                <a:gd name="T81" fmla="*/ 48 h 144"/>
                <a:gd name="T82" fmla="*/ 48 w 144"/>
                <a:gd name="T83" fmla="*/ 66 h 144"/>
                <a:gd name="T84" fmla="*/ 36 w 144"/>
                <a:gd name="T85" fmla="*/ 66 h 144"/>
                <a:gd name="T86" fmla="*/ 36 w 144"/>
                <a:gd name="T87" fmla="*/ 120 h 144"/>
                <a:gd name="T88" fmla="*/ 24 w 144"/>
                <a:gd name="T89" fmla="*/ 120 h 144"/>
                <a:gd name="T90" fmla="*/ 24 w 144"/>
                <a:gd name="T91" fmla="*/ 66 h 144"/>
                <a:gd name="T92" fmla="*/ 12 w 144"/>
                <a:gd name="T93" fmla="*/ 66 h 144"/>
                <a:gd name="T94" fmla="*/ 12 w 144"/>
                <a:gd name="T95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" h="144">
                  <a:moveTo>
                    <a:pt x="0" y="1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moveTo>
                    <a:pt x="96" y="60"/>
                  </a:moveTo>
                  <a:cubicBezTo>
                    <a:pt x="108" y="60"/>
                    <a:pt x="108" y="60"/>
                    <a:pt x="108" y="60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60"/>
                    <a:pt x="96" y="60"/>
                    <a:pt x="96" y="60"/>
                  </a:cubicBezTo>
                  <a:moveTo>
                    <a:pt x="54" y="78"/>
                  </a:moveTo>
                  <a:cubicBezTo>
                    <a:pt x="66" y="78"/>
                    <a:pt x="66" y="78"/>
                    <a:pt x="66" y="7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78"/>
                    <a:pt x="54" y="78"/>
                    <a:pt x="54" y="78"/>
                  </a:cubicBezTo>
                  <a:moveTo>
                    <a:pt x="1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48"/>
                    <a:pt x="12" y="48"/>
                    <a:pt x="12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75866" y="2072493"/>
            <a:ext cx="1417099" cy="1417099"/>
            <a:chOff x="9275866" y="1752662"/>
            <a:chExt cx="1417099" cy="1417099"/>
          </a:xfrm>
        </p:grpSpPr>
        <p:sp>
          <p:nvSpPr>
            <p:cNvPr id="35" name="Oval 147"/>
            <p:cNvSpPr/>
            <p:nvPr/>
          </p:nvSpPr>
          <p:spPr>
            <a:xfrm>
              <a:off x="9275866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36" name="Oval 130"/>
            <p:cNvSpPr/>
            <p:nvPr/>
          </p:nvSpPr>
          <p:spPr>
            <a:xfrm>
              <a:off x="9399347" y="1913671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Freeform 70"/>
            <p:cNvSpPr/>
            <p:nvPr/>
          </p:nvSpPr>
          <p:spPr bwMode="auto">
            <a:xfrm>
              <a:off x="9684962" y="2206091"/>
              <a:ext cx="552450" cy="523875"/>
            </a:xfrm>
            <a:custGeom>
              <a:avLst/>
              <a:gdLst>
                <a:gd name="T0" fmla="*/ 174 w 348"/>
                <a:gd name="T1" fmla="*/ 0 h 330"/>
                <a:gd name="T2" fmla="*/ 216 w 348"/>
                <a:gd name="T3" fmla="*/ 123 h 330"/>
                <a:gd name="T4" fmla="*/ 348 w 348"/>
                <a:gd name="T5" fmla="*/ 125 h 330"/>
                <a:gd name="T6" fmla="*/ 243 w 348"/>
                <a:gd name="T7" fmla="*/ 205 h 330"/>
                <a:gd name="T8" fmla="*/ 281 w 348"/>
                <a:gd name="T9" fmla="*/ 330 h 330"/>
                <a:gd name="T10" fmla="*/ 174 w 348"/>
                <a:gd name="T11" fmla="*/ 257 h 330"/>
                <a:gd name="T12" fmla="*/ 67 w 348"/>
                <a:gd name="T13" fmla="*/ 330 h 330"/>
                <a:gd name="T14" fmla="*/ 105 w 348"/>
                <a:gd name="T15" fmla="*/ 205 h 330"/>
                <a:gd name="T16" fmla="*/ 0 w 348"/>
                <a:gd name="T17" fmla="*/ 125 h 330"/>
                <a:gd name="T18" fmla="*/ 132 w 348"/>
                <a:gd name="T19" fmla="*/ 123 h 330"/>
                <a:gd name="T20" fmla="*/ 174 w 348"/>
                <a:gd name="T2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330">
                  <a:moveTo>
                    <a:pt x="174" y="0"/>
                  </a:moveTo>
                  <a:lnTo>
                    <a:pt x="216" y="123"/>
                  </a:lnTo>
                  <a:lnTo>
                    <a:pt x="348" y="125"/>
                  </a:lnTo>
                  <a:lnTo>
                    <a:pt x="243" y="205"/>
                  </a:lnTo>
                  <a:lnTo>
                    <a:pt x="281" y="330"/>
                  </a:lnTo>
                  <a:lnTo>
                    <a:pt x="174" y="257"/>
                  </a:lnTo>
                  <a:lnTo>
                    <a:pt x="67" y="330"/>
                  </a:lnTo>
                  <a:lnTo>
                    <a:pt x="105" y="205"/>
                  </a:lnTo>
                  <a:lnTo>
                    <a:pt x="0" y="125"/>
                  </a:lnTo>
                  <a:lnTo>
                    <a:pt x="132" y="12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23397" y="2072493"/>
            <a:ext cx="1417099" cy="1417099"/>
            <a:chOff x="1523397" y="1752662"/>
            <a:chExt cx="1417099" cy="1417099"/>
          </a:xfrm>
        </p:grpSpPr>
        <p:sp>
          <p:nvSpPr>
            <p:cNvPr id="39" name="Oval 130"/>
            <p:cNvSpPr/>
            <p:nvPr/>
          </p:nvSpPr>
          <p:spPr>
            <a:xfrm>
              <a:off x="1523397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40" name="Oval 130"/>
            <p:cNvSpPr/>
            <p:nvPr/>
          </p:nvSpPr>
          <p:spPr>
            <a:xfrm>
              <a:off x="1641387" y="1888315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920265" y="2179908"/>
              <a:ext cx="608013" cy="609600"/>
              <a:chOff x="6277256" y="1639420"/>
              <a:chExt cx="608013" cy="609600"/>
            </a:xfrm>
            <a:solidFill>
              <a:schemeClr val="bg1"/>
            </a:solidFill>
          </p:grpSpPr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6277256" y="1639420"/>
                <a:ext cx="608013" cy="609600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43"/>
              <p:cNvSpPr/>
              <p:nvPr/>
            </p:nvSpPr>
            <p:spPr bwMode="auto">
              <a:xfrm>
                <a:off x="6542369" y="1753720"/>
                <a:ext cx="155575" cy="303213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358040" y="1527632"/>
            <a:ext cx="1417099" cy="1417099"/>
            <a:chOff x="7358040" y="1207801"/>
            <a:chExt cx="1417099" cy="1417099"/>
          </a:xfrm>
        </p:grpSpPr>
        <p:sp>
          <p:nvSpPr>
            <p:cNvPr id="45" name="Oval 143"/>
            <p:cNvSpPr/>
            <p:nvPr/>
          </p:nvSpPr>
          <p:spPr>
            <a:xfrm>
              <a:off x="7358040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46" name="Oval 130"/>
            <p:cNvSpPr/>
            <p:nvPr/>
          </p:nvSpPr>
          <p:spPr>
            <a:xfrm>
              <a:off x="7485073" y="1362220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7" name="Freeform 188"/>
            <p:cNvSpPr/>
            <p:nvPr/>
          </p:nvSpPr>
          <p:spPr bwMode="auto">
            <a:xfrm>
              <a:off x="7770975" y="1631943"/>
              <a:ext cx="582613" cy="552450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48726" y="1527632"/>
            <a:ext cx="1417099" cy="1417099"/>
            <a:chOff x="3448726" y="1207801"/>
            <a:chExt cx="1417099" cy="1417099"/>
          </a:xfrm>
        </p:grpSpPr>
        <p:sp>
          <p:nvSpPr>
            <p:cNvPr id="49" name="Oval 135"/>
            <p:cNvSpPr/>
            <p:nvPr/>
          </p:nvSpPr>
          <p:spPr>
            <a:xfrm>
              <a:off x="3448726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50" name="Oval 130"/>
            <p:cNvSpPr/>
            <p:nvPr/>
          </p:nvSpPr>
          <p:spPr>
            <a:xfrm>
              <a:off x="3566716" y="1343074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1" name="Freeform 187"/>
            <p:cNvSpPr/>
            <p:nvPr/>
          </p:nvSpPr>
          <p:spPr bwMode="auto">
            <a:xfrm>
              <a:off x="3878506" y="1759979"/>
              <a:ext cx="550863" cy="382588"/>
            </a:xfrm>
            <a:custGeom>
              <a:avLst/>
              <a:gdLst>
                <a:gd name="T0" fmla="*/ 120 w 156"/>
                <a:gd name="T1" fmla="*/ 0 h 108"/>
                <a:gd name="T2" fmla="*/ 101 w 156"/>
                <a:gd name="T3" fmla="*/ 0 h 108"/>
                <a:gd name="T4" fmla="*/ 78 w 156"/>
                <a:gd name="T5" fmla="*/ 18 h 108"/>
                <a:gd name="T6" fmla="*/ 55 w 156"/>
                <a:gd name="T7" fmla="*/ 0 h 108"/>
                <a:gd name="T8" fmla="*/ 36 w 156"/>
                <a:gd name="T9" fmla="*/ 0 h 108"/>
                <a:gd name="T10" fmla="*/ 36 w 156"/>
                <a:gd name="T11" fmla="*/ 0 h 108"/>
                <a:gd name="T12" fmla="*/ 36 w 156"/>
                <a:gd name="T13" fmla="*/ 0 h 108"/>
                <a:gd name="T14" fmla="*/ 36 w 156"/>
                <a:gd name="T15" fmla="*/ 0 h 108"/>
                <a:gd name="T16" fmla="*/ 0 w 156"/>
                <a:gd name="T17" fmla="*/ 18 h 108"/>
                <a:gd name="T18" fmla="*/ 12 w 156"/>
                <a:gd name="T19" fmla="*/ 48 h 108"/>
                <a:gd name="T20" fmla="*/ 36 w 156"/>
                <a:gd name="T21" fmla="*/ 36 h 108"/>
                <a:gd name="T22" fmla="*/ 36 w 156"/>
                <a:gd name="T23" fmla="*/ 108 h 108"/>
                <a:gd name="T24" fmla="*/ 120 w 156"/>
                <a:gd name="T25" fmla="*/ 108 h 108"/>
                <a:gd name="T26" fmla="*/ 120 w 156"/>
                <a:gd name="T27" fmla="*/ 36 h 108"/>
                <a:gd name="T28" fmla="*/ 144 w 156"/>
                <a:gd name="T29" fmla="*/ 48 h 108"/>
                <a:gd name="T30" fmla="*/ 156 w 156"/>
                <a:gd name="T31" fmla="*/ 18 h 108"/>
                <a:gd name="T32" fmla="*/ 120 w 156"/>
                <a:gd name="T3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08">
                  <a:moveTo>
                    <a:pt x="12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10"/>
                    <a:pt x="89" y="18"/>
                    <a:pt x="78" y="18"/>
                  </a:cubicBezTo>
                  <a:cubicBezTo>
                    <a:pt x="67" y="18"/>
                    <a:pt x="58" y="10"/>
                    <a:pt x="5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56" y="18"/>
                    <a:pt x="156" y="18"/>
                    <a:pt x="156" y="1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2112045" y="4180879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037374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025110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7946018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9842003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7" name="组合 96"/>
          <p:cNvGrpSpPr/>
          <p:nvPr/>
        </p:nvGrpSpPr>
        <p:grpSpPr>
          <a:xfrm>
            <a:off x="1345059" y="4581128"/>
            <a:ext cx="1656477" cy="884885"/>
            <a:chOff x="2496894" y="3984275"/>
            <a:chExt cx="1656477" cy="884885"/>
          </a:xfrm>
        </p:grpSpPr>
        <p:grpSp>
          <p:nvGrpSpPr>
            <p:cNvPr id="98" name="组合 97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03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4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101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00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289275" y="4581128"/>
            <a:ext cx="1656477" cy="906814"/>
            <a:chOff x="2496894" y="3984275"/>
            <a:chExt cx="1656477" cy="906814"/>
          </a:xfrm>
        </p:grpSpPr>
        <p:grpSp>
          <p:nvGrpSpPr>
            <p:cNvPr id="106" name="组合 105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11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09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08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305206" y="4581128"/>
            <a:ext cx="1656477" cy="906814"/>
            <a:chOff x="2496894" y="3984275"/>
            <a:chExt cx="1656477" cy="906814"/>
          </a:xfrm>
        </p:grpSpPr>
        <p:grpSp>
          <p:nvGrpSpPr>
            <p:cNvPr id="114" name="组合 113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19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0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17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16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249715" y="4581128"/>
            <a:ext cx="1656477" cy="906814"/>
            <a:chOff x="2496894" y="3984275"/>
            <a:chExt cx="1656477" cy="906814"/>
          </a:xfrm>
        </p:grpSpPr>
        <p:grpSp>
          <p:nvGrpSpPr>
            <p:cNvPr id="122" name="组合 121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27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8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3" name="组合 122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25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24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9121630" y="4610418"/>
            <a:ext cx="1656477" cy="906814"/>
            <a:chOff x="2496894" y="3984275"/>
            <a:chExt cx="1656477" cy="906814"/>
          </a:xfrm>
        </p:grpSpPr>
        <p:grpSp>
          <p:nvGrpSpPr>
            <p:cNvPr id="130" name="组合 129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3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33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32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500"/>
                            </p:stCondLst>
                            <p:childTnLst>
                              <p:par>
                                <p:cTn id="1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500"/>
                            </p:stCondLst>
                            <p:childTnLst>
                              <p:par>
                                <p:cTn id="1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500"/>
                            </p:stCondLst>
                            <p:childTnLst>
                              <p:par>
                                <p:cTn id="1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500"/>
                            </p:stCondLst>
                            <p:childTnLst>
                              <p:par>
                                <p:cTn id="1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239"/>
          <p:cNvSpPr>
            <a:spLocks noEditPoints="1"/>
          </p:cNvSpPr>
          <p:nvPr/>
        </p:nvSpPr>
        <p:spPr bwMode="auto">
          <a:xfrm>
            <a:off x="6217501" y="1198148"/>
            <a:ext cx="2667000" cy="2667000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0" name="Freeform 240"/>
          <p:cNvSpPr>
            <a:spLocks noEditPoints="1"/>
          </p:cNvSpPr>
          <p:nvPr/>
        </p:nvSpPr>
        <p:spPr bwMode="auto">
          <a:xfrm>
            <a:off x="5231663" y="3442079"/>
            <a:ext cx="2319338" cy="231933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1" name="Freeform 241"/>
          <p:cNvSpPr>
            <a:spLocks noEditPoints="1"/>
          </p:cNvSpPr>
          <p:nvPr/>
        </p:nvSpPr>
        <p:spPr bwMode="auto">
          <a:xfrm>
            <a:off x="3767020" y="2952244"/>
            <a:ext cx="1682750" cy="168275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2" name="Freeform 241"/>
          <p:cNvSpPr>
            <a:spLocks noEditPoints="1"/>
          </p:cNvSpPr>
          <p:nvPr/>
        </p:nvSpPr>
        <p:spPr bwMode="auto">
          <a:xfrm>
            <a:off x="3130432" y="4335149"/>
            <a:ext cx="1310892" cy="131089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3464490" y="2904526"/>
            <a:ext cx="1484236" cy="1461944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4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 rot="5400000">
            <a:off x="6689269" y="853894"/>
            <a:ext cx="2288006" cy="2253642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7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225"/>
          <p:cNvSpPr>
            <a:spLocks noEditPoints="1"/>
          </p:cNvSpPr>
          <p:nvPr/>
        </p:nvSpPr>
        <p:spPr bwMode="auto">
          <a:xfrm>
            <a:off x="3568272" y="4790468"/>
            <a:ext cx="397111" cy="397111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Freeform 223"/>
          <p:cNvSpPr>
            <a:spLocks noEditPoints="1"/>
          </p:cNvSpPr>
          <p:nvPr/>
        </p:nvSpPr>
        <p:spPr bwMode="auto">
          <a:xfrm>
            <a:off x="4389201" y="3604594"/>
            <a:ext cx="400287" cy="378050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218"/>
          <p:cNvSpPr>
            <a:spLocks noEditPoints="1"/>
          </p:cNvSpPr>
          <p:nvPr/>
        </p:nvSpPr>
        <p:spPr bwMode="auto">
          <a:xfrm>
            <a:off x="6065072" y="4297728"/>
            <a:ext cx="636432" cy="636432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258"/>
          <p:cNvSpPr>
            <a:spLocks noEditPoints="1"/>
          </p:cNvSpPr>
          <p:nvPr/>
        </p:nvSpPr>
        <p:spPr bwMode="auto">
          <a:xfrm>
            <a:off x="7148173" y="2128820"/>
            <a:ext cx="805656" cy="805656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991364" y="2152481"/>
            <a:ext cx="2089504" cy="1245663"/>
            <a:chOff x="8779234" y="2030754"/>
            <a:chExt cx="2089504" cy="1245663"/>
          </a:xfrm>
        </p:grpSpPr>
        <p:sp>
          <p:nvSpPr>
            <p:cNvPr id="25" name="矩形 2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44592" y="1700808"/>
            <a:ext cx="2089504" cy="1213709"/>
            <a:chOff x="8779234" y="2030754"/>
            <a:chExt cx="2089504" cy="1213709"/>
          </a:xfrm>
        </p:grpSpPr>
        <p:sp>
          <p:nvSpPr>
            <p:cNvPr id="28" name="矩形 2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51001" y="4634994"/>
            <a:ext cx="2089504" cy="1242278"/>
            <a:chOff x="8779234" y="2030754"/>
            <a:chExt cx="2089504" cy="1242278"/>
          </a:xfrm>
        </p:grpSpPr>
        <p:sp>
          <p:nvSpPr>
            <p:cNvPr id="35" name="矩形 3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67784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2064" y="4634994"/>
            <a:ext cx="2089504" cy="1242278"/>
            <a:chOff x="8779234" y="2030754"/>
            <a:chExt cx="2089504" cy="1242278"/>
          </a:xfrm>
        </p:grpSpPr>
        <p:sp>
          <p:nvSpPr>
            <p:cNvPr id="38" name="矩形 3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67784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0" y="15282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528260"/>
            <a:ext cx="4883150" cy="233278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3177" y="1992852"/>
            <a:ext cx="124352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345059" y="2424900"/>
            <a:ext cx="4359786" cy="118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06021" y="4106501"/>
            <a:ext cx="1135936" cy="1135936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352624" y="4459030"/>
            <a:ext cx="44273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351025" y="5314866"/>
            <a:ext cx="2450418" cy="994454"/>
            <a:chOff x="8779234" y="1963160"/>
            <a:chExt cx="2450418" cy="994454"/>
          </a:xfrm>
        </p:grpSpPr>
        <p:sp>
          <p:nvSpPr>
            <p:cNvPr id="18" name="矩形 1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26301" y="4106501"/>
            <a:ext cx="1135936" cy="1135936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5839241" y="4459030"/>
            <a:ext cx="476394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871305" y="5314866"/>
            <a:ext cx="2450418" cy="994454"/>
            <a:chOff x="8779234" y="1963160"/>
            <a:chExt cx="2450418" cy="994454"/>
          </a:xfrm>
        </p:grpSpPr>
        <p:sp>
          <p:nvSpPr>
            <p:cNvPr id="26" name="矩形 25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18589" y="4106501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423513" y="4459030"/>
            <a:ext cx="48441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463593" y="5314866"/>
            <a:ext cx="2450418" cy="994454"/>
            <a:chOff x="8779234" y="1963160"/>
            <a:chExt cx="2450418" cy="994454"/>
          </a:xfrm>
        </p:grpSpPr>
        <p:sp>
          <p:nvSpPr>
            <p:cNvPr id="37" name="矩形 36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6" grpId="0"/>
      <p:bldP spid="23" grpId="0"/>
      <p:bldP spid="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629936" y="2033357"/>
            <a:ext cx="1395643" cy="1395643"/>
            <a:chOff x="1677608" y="2996952"/>
            <a:chExt cx="1395643" cy="1395643"/>
          </a:xfrm>
        </p:grpSpPr>
        <p:sp>
          <p:nvSpPr>
            <p:cNvPr id="4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97587" y="2033357"/>
            <a:ext cx="1395643" cy="1395643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65238" y="2033357"/>
            <a:ext cx="1395643" cy="1395643"/>
            <a:chOff x="1677608" y="2996952"/>
            <a:chExt cx="1395643" cy="1395643"/>
          </a:xfrm>
        </p:grpSpPr>
        <p:sp>
          <p:nvSpPr>
            <p:cNvPr id="4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76872" y="2008287"/>
            <a:ext cx="1395643" cy="1395643"/>
            <a:chOff x="1677608" y="2996952"/>
            <a:chExt cx="1395643" cy="1395643"/>
          </a:xfrm>
        </p:grpSpPr>
        <p:sp>
          <p:nvSpPr>
            <p:cNvPr id="4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 flipH="1">
            <a:off x="3721323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5193096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6659195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8113811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1"/>
          <p:cNvSpPr/>
          <p:nvPr/>
        </p:nvSpPr>
        <p:spPr>
          <a:xfrm>
            <a:off x="0" y="4221088"/>
            <a:ext cx="12195175" cy="2664296"/>
          </a:xfrm>
          <a:custGeom>
            <a:avLst/>
            <a:gdLst>
              <a:gd name="connsiteX0" fmla="*/ 0 w 12195175"/>
              <a:gd name="connsiteY0" fmla="*/ 0 h 2204864"/>
              <a:gd name="connsiteX1" fmla="*/ 12195175 w 12195175"/>
              <a:gd name="connsiteY1" fmla="*/ 0 h 2204864"/>
              <a:gd name="connsiteX2" fmla="*/ 12195175 w 12195175"/>
              <a:gd name="connsiteY2" fmla="*/ 2204864 h 2204864"/>
              <a:gd name="connsiteX3" fmla="*/ 0 w 12195175"/>
              <a:gd name="connsiteY3" fmla="*/ 2204864 h 2204864"/>
              <a:gd name="connsiteX4" fmla="*/ 0 w 12195175"/>
              <a:gd name="connsiteY4" fmla="*/ 0 h 2204864"/>
              <a:gd name="connsiteX0-1" fmla="*/ 0 w 12195175"/>
              <a:gd name="connsiteY0-2" fmla="*/ 4018 h 2208882"/>
              <a:gd name="connsiteX1-3" fmla="*/ 5976651 w 12195175"/>
              <a:gd name="connsiteY1-4" fmla="*/ 0 h 2208882"/>
              <a:gd name="connsiteX2-5" fmla="*/ 12195175 w 12195175"/>
              <a:gd name="connsiteY2-6" fmla="*/ 4018 h 2208882"/>
              <a:gd name="connsiteX3-7" fmla="*/ 12195175 w 12195175"/>
              <a:gd name="connsiteY3-8" fmla="*/ 2208882 h 2208882"/>
              <a:gd name="connsiteX4-9" fmla="*/ 0 w 12195175"/>
              <a:gd name="connsiteY4-10" fmla="*/ 2208882 h 2208882"/>
              <a:gd name="connsiteX5" fmla="*/ 0 w 12195175"/>
              <a:gd name="connsiteY5" fmla="*/ 4018 h 2208882"/>
              <a:gd name="connsiteX0-11" fmla="*/ 0 w 12195175"/>
              <a:gd name="connsiteY0-12" fmla="*/ 6772 h 2211636"/>
              <a:gd name="connsiteX1-13" fmla="*/ 5976651 w 12195175"/>
              <a:gd name="connsiteY1-14" fmla="*/ 2754 h 2211636"/>
              <a:gd name="connsiteX2-15" fmla="*/ 6221776 w 12195175"/>
              <a:gd name="connsiteY2-16" fmla="*/ 0 h 2211636"/>
              <a:gd name="connsiteX3-17" fmla="*/ 12195175 w 12195175"/>
              <a:gd name="connsiteY3-18" fmla="*/ 6772 h 2211636"/>
              <a:gd name="connsiteX4-19" fmla="*/ 12195175 w 12195175"/>
              <a:gd name="connsiteY4-20" fmla="*/ 2211636 h 2211636"/>
              <a:gd name="connsiteX5-21" fmla="*/ 0 w 12195175"/>
              <a:gd name="connsiteY5-22" fmla="*/ 2211636 h 2211636"/>
              <a:gd name="connsiteX6" fmla="*/ 0 w 12195175"/>
              <a:gd name="connsiteY6" fmla="*/ 6772 h 2211636"/>
              <a:gd name="connsiteX0-23" fmla="*/ 0 w 12195175"/>
              <a:gd name="connsiteY0-24" fmla="*/ 6772 h 2211636"/>
              <a:gd name="connsiteX1-25" fmla="*/ 5976651 w 12195175"/>
              <a:gd name="connsiteY1-26" fmla="*/ 2754 h 2211636"/>
              <a:gd name="connsiteX2-27" fmla="*/ 6089573 w 12195175"/>
              <a:gd name="connsiteY2-28" fmla="*/ 0 h 2211636"/>
              <a:gd name="connsiteX3-29" fmla="*/ 6221776 w 12195175"/>
              <a:gd name="connsiteY3-30" fmla="*/ 0 h 2211636"/>
              <a:gd name="connsiteX4-31" fmla="*/ 12195175 w 12195175"/>
              <a:gd name="connsiteY4-32" fmla="*/ 6772 h 2211636"/>
              <a:gd name="connsiteX5-33" fmla="*/ 12195175 w 12195175"/>
              <a:gd name="connsiteY5-34" fmla="*/ 2211636 h 2211636"/>
              <a:gd name="connsiteX6-35" fmla="*/ 0 w 12195175"/>
              <a:gd name="connsiteY6-36" fmla="*/ 2211636 h 2211636"/>
              <a:gd name="connsiteX7" fmla="*/ 0 w 12195175"/>
              <a:gd name="connsiteY7" fmla="*/ 6772 h 2211636"/>
              <a:gd name="connsiteX0-37" fmla="*/ 0 w 12195175"/>
              <a:gd name="connsiteY0-38" fmla="*/ 6772 h 2211636"/>
              <a:gd name="connsiteX1-39" fmla="*/ 5976651 w 12195175"/>
              <a:gd name="connsiteY1-40" fmla="*/ 2754 h 2211636"/>
              <a:gd name="connsiteX2-41" fmla="*/ 6108853 w 12195175"/>
              <a:gd name="connsiteY2-42" fmla="*/ 231354 h 2211636"/>
              <a:gd name="connsiteX3-43" fmla="*/ 6221776 w 12195175"/>
              <a:gd name="connsiteY3-44" fmla="*/ 0 h 2211636"/>
              <a:gd name="connsiteX4-45" fmla="*/ 12195175 w 12195175"/>
              <a:gd name="connsiteY4-46" fmla="*/ 6772 h 2211636"/>
              <a:gd name="connsiteX5-47" fmla="*/ 12195175 w 12195175"/>
              <a:gd name="connsiteY5-48" fmla="*/ 2211636 h 2211636"/>
              <a:gd name="connsiteX6-49" fmla="*/ 0 w 12195175"/>
              <a:gd name="connsiteY6-50" fmla="*/ 2211636 h 2211636"/>
              <a:gd name="connsiteX7-51" fmla="*/ 0 w 12195175"/>
              <a:gd name="connsiteY7-52" fmla="*/ 6772 h 2211636"/>
              <a:gd name="connsiteX0-53" fmla="*/ 0 w 12195175"/>
              <a:gd name="connsiteY0-54" fmla="*/ 6772 h 2211636"/>
              <a:gd name="connsiteX1-55" fmla="*/ 5976651 w 12195175"/>
              <a:gd name="connsiteY1-56" fmla="*/ 2754 h 2211636"/>
              <a:gd name="connsiteX2-57" fmla="*/ 6095082 w 12195175"/>
              <a:gd name="connsiteY2-58" fmla="*/ 236862 h 2211636"/>
              <a:gd name="connsiteX3-59" fmla="*/ 6221776 w 12195175"/>
              <a:gd name="connsiteY3-60" fmla="*/ 0 h 2211636"/>
              <a:gd name="connsiteX4-61" fmla="*/ 12195175 w 12195175"/>
              <a:gd name="connsiteY4-62" fmla="*/ 6772 h 2211636"/>
              <a:gd name="connsiteX5-63" fmla="*/ 12195175 w 12195175"/>
              <a:gd name="connsiteY5-64" fmla="*/ 2211636 h 2211636"/>
              <a:gd name="connsiteX6-65" fmla="*/ 0 w 12195175"/>
              <a:gd name="connsiteY6-66" fmla="*/ 2211636 h 2211636"/>
              <a:gd name="connsiteX7-67" fmla="*/ 0 w 12195175"/>
              <a:gd name="connsiteY7-68" fmla="*/ 6772 h 22116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195175" h="2211636">
                <a:moveTo>
                  <a:pt x="0" y="6772"/>
                </a:moveTo>
                <a:lnTo>
                  <a:pt x="5976651" y="2754"/>
                </a:lnTo>
                <a:lnTo>
                  <a:pt x="6095082" y="236862"/>
                </a:lnTo>
                <a:lnTo>
                  <a:pt x="6221776" y="0"/>
                </a:lnTo>
                <a:lnTo>
                  <a:pt x="12195175" y="6772"/>
                </a:lnTo>
                <a:lnTo>
                  <a:pt x="12195175" y="2211636"/>
                </a:lnTo>
                <a:lnTo>
                  <a:pt x="0" y="2211636"/>
                </a:lnTo>
                <a:lnTo>
                  <a:pt x="0" y="677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61083" y="5085313"/>
            <a:ext cx="715716" cy="719823"/>
            <a:chOff x="1721162" y="4373847"/>
            <a:chExt cx="715716" cy="719823"/>
          </a:xfrm>
        </p:grpSpPr>
        <p:sp>
          <p:nvSpPr>
            <p:cNvPr id="57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8" name="Freeform 7"/>
            <p:cNvSpPr/>
            <p:nvPr/>
          </p:nvSpPr>
          <p:spPr bwMode="auto">
            <a:xfrm>
              <a:off x="1900092" y="4721918"/>
              <a:ext cx="357856" cy="207410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1998517" y="4531827"/>
              <a:ext cx="162560" cy="190091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36406" y="5282587"/>
            <a:ext cx="1888973" cy="413555"/>
            <a:chOff x="2336406" y="5426731"/>
            <a:chExt cx="1888973" cy="413555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2336406" y="5426731"/>
              <a:ext cx="821690" cy="360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汇报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人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395529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010379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945459" y="5085313"/>
            <a:ext cx="715716" cy="719823"/>
            <a:chOff x="6606007" y="4763519"/>
            <a:chExt cx="715716" cy="719823"/>
          </a:xfrm>
        </p:grpSpPr>
        <p:sp>
          <p:nvSpPr>
            <p:cNvPr id="65" name="Oval 28"/>
            <p:cNvSpPr/>
            <p:nvPr/>
          </p:nvSpPr>
          <p:spPr>
            <a:xfrm>
              <a:off x="6606007" y="4763519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66" name="Freeform 120"/>
            <p:cNvSpPr>
              <a:spLocks noEditPoints="1"/>
            </p:cNvSpPr>
            <p:nvPr/>
          </p:nvSpPr>
          <p:spPr bwMode="auto">
            <a:xfrm>
              <a:off x="6766207" y="4924680"/>
              <a:ext cx="395317" cy="397501"/>
            </a:xfrm>
            <a:custGeom>
              <a:avLst/>
              <a:gdLst>
                <a:gd name="T0" fmla="*/ 20 w 200"/>
                <a:gd name="T1" fmla="*/ 200 h 200"/>
                <a:gd name="T2" fmla="*/ 0 w 200"/>
                <a:gd name="T3" fmla="*/ 88 h 200"/>
                <a:gd name="T4" fmla="*/ 12 w 200"/>
                <a:gd name="T5" fmla="*/ 168 h 200"/>
                <a:gd name="T6" fmla="*/ 164 w 200"/>
                <a:gd name="T7" fmla="*/ 188 h 200"/>
                <a:gd name="T8" fmla="*/ 187 w 200"/>
                <a:gd name="T9" fmla="*/ 88 h 200"/>
                <a:gd name="T10" fmla="*/ 200 w 200"/>
                <a:gd name="T11" fmla="*/ 180 h 200"/>
                <a:gd name="T12" fmla="*/ 155 w 200"/>
                <a:gd name="T13" fmla="*/ 137 h 200"/>
                <a:gd name="T14" fmla="*/ 154 w 200"/>
                <a:gd name="T15" fmla="*/ 155 h 200"/>
                <a:gd name="T16" fmla="*/ 131 w 200"/>
                <a:gd name="T17" fmla="*/ 165 h 200"/>
                <a:gd name="T18" fmla="*/ 110 w 200"/>
                <a:gd name="T19" fmla="*/ 157 h 200"/>
                <a:gd name="T20" fmla="*/ 122 w 200"/>
                <a:gd name="T21" fmla="*/ 145 h 200"/>
                <a:gd name="T22" fmla="*/ 131 w 200"/>
                <a:gd name="T23" fmla="*/ 155 h 200"/>
                <a:gd name="T24" fmla="*/ 139 w 200"/>
                <a:gd name="T25" fmla="*/ 145 h 200"/>
                <a:gd name="T26" fmla="*/ 131 w 200"/>
                <a:gd name="T27" fmla="*/ 136 h 200"/>
                <a:gd name="T28" fmla="*/ 126 w 200"/>
                <a:gd name="T29" fmla="*/ 125 h 200"/>
                <a:gd name="T30" fmla="*/ 134 w 200"/>
                <a:gd name="T31" fmla="*/ 123 h 200"/>
                <a:gd name="T32" fmla="*/ 134 w 200"/>
                <a:gd name="T33" fmla="*/ 113 h 200"/>
                <a:gd name="T34" fmla="*/ 125 w 200"/>
                <a:gd name="T35" fmla="*/ 113 h 200"/>
                <a:gd name="T36" fmla="*/ 106 w 200"/>
                <a:gd name="T37" fmla="*/ 117 h 200"/>
                <a:gd name="T38" fmla="*/ 130 w 200"/>
                <a:gd name="T39" fmla="*/ 100 h 200"/>
                <a:gd name="T40" fmla="*/ 153 w 200"/>
                <a:gd name="T41" fmla="*/ 116 h 200"/>
                <a:gd name="T42" fmla="*/ 144 w 200"/>
                <a:gd name="T43" fmla="*/ 130 h 200"/>
                <a:gd name="T44" fmla="*/ 155 w 200"/>
                <a:gd name="T45" fmla="*/ 137 h 200"/>
                <a:gd name="T46" fmla="*/ 43 w 200"/>
                <a:gd name="T47" fmla="*/ 164 h 200"/>
                <a:gd name="T48" fmla="*/ 66 w 200"/>
                <a:gd name="T49" fmla="*/ 134 h 200"/>
                <a:gd name="T50" fmla="*/ 78 w 200"/>
                <a:gd name="T51" fmla="*/ 119 h 200"/>
                <a:gd name="T52" fmla="*/ 70 w 200"/>
                <a:gd name="T53" fmla="*/ 112 h 200"/>
                <a:gd name="T54" fmla="*/ 62 w 200"/>
                <a:gd name="T55" fmla="*/ 120 h 200"/>
                <a:gd name="T56" fmla="*/ 48 w 200"/>
                <a:gd name="T57" fmla="*/ 109 h 200"/>
                <a:gd name="T58" fmla="*/ 70 w 200"/>
                <a:gd name="T59" fmla="*/ 100 h 200"/>
                <a:gd name="T60" fmla="*/ 92 w 200"/>
                <a:gd name="T61" fmla="*/ 109 h 200"/>
                <a:gd name="T62" fmla="*/ 92 w 200"/>
                <a:gd name="T63" fmla="*/ 130 h 200"/>
                <a:gd name="T64" fmla="*/ 72 w 200"/>
                <a:gd name="T65" fmla="*/ 146 h 200"/>
                <a:gd name="T66" fmla="*/ 95 w 200"/>
                <a:gd name="T67" fmla="*/ 150 h 200"/>
                <a:gd name="T68" fmla="*/ 0 w 200"/>
                <a:gd name="T69" fmla="*/ 36 h 200"/>
                <a:gd name="T70" fmla="*/ 28 w 200"/>
                <a:gd name="T71" fmla="*/ 16 h 200"/>
                <a:gd name="T72" fmla="*/ 44 w 200"/>
                <a:gd name="T73" fmla="*/ 72 h 200"/>
                <a:gd name="T74" fmla="*/ 60 w 200"/>
                <a:gd name="T75" fmla="*/ 16 h 200"/>
                <a:gd name="T76" fmla="*/ 140 w 200"/>
                <a:gd name="T77" fmla="*/ 56 h 200"/>
                <a:gd name="T78" fmla="*/ 172 w 200"/>
                <a:gd name="T79" fmla="*/ 56 h 200"/>
                <a:gd name="T80" fmla="*/ 180 w 200"/>
                <a:gd name="T81" fmla="*/ 16 h 200"/>
                <a:gd name="T82" fmla="*/ 200 w 200"/>
                <a:gd name="T83" fmla="*/ 80 h 200"/>
                <a:gd name="T84" fmla="*/ 0 w 200"/>
                <a:gd name="T85" fmla="*/ 36 h 200"/>
                <a:gd name="T86" fmla="*/ 144 w 200"/>
                <a:gd name="T87" fmla="*/ 52 h 200"/>
                <a:gd name="T88" fmla="*/ 156 w 200"/>
                <a:gd name="T89" fmla="*/ 0 h 200"/>
                <a:gd name="T90" fmla="*/ 168 w 200"/>
                <a:gd name="T91" fmla="*/ 52 h 200"/>
                <a:gd name="T92" fmla="*/ 44 w 200"/>
                <a:gd name="T93" fmla="*/ 64 h 200"/>
                <a:gd name="T94" fmla="*/ 32 w 200"/>
                <a:gd name="T95" fmla="*/ 12 h 200"/>
                <a:gd name="T96" fmla="*/ 56 w 200"/>
                <a:gd name="T97" fmla="*/ 12 h 200"/>
                <a:gd name="T98" fmla="*/ 44 w 200"/>
                <a:gd name="T99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80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9" y="200"/>
                    <a:pt x="0" y="191"/>
                    <a:pt x="0" y="1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123"/>
                    <a:pt x="12" y="168"/>
                    <a:pt x="12" y="168"/>
                  </a:cubicBezTo>
                  <a:cubicBezTo>
                    <a:pt x="12" y="179"/>
                    <a:pt x="25" y="188"/>
                    <a:pt x="36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75" y="188"/>
                    <a:pt x="188" y="179"/>
                    <a:pt x="188" y="168"/>
                  </a:cubicBezTo>
                  <a:cubicBezTo>
                    <a:pt x="188" y="168"/>
                    <a:pt x="188" y="122"/>
                    <a:pt x="187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200" y="191"/>
                    <a:pt x="191" y="200"/>
                    <a:pt x="180" y="200"/>
                  </a:cubicBezTo>
                  <a:close/>
                  <a:moveTo>
                    <a:pt x="155" y="137"/>
                  </a:moveTo>
                  <a:cubicBezTo>
                    <a:pt x="156" y="139"/>
                    <a:pt x="157" y="141"/>
                    <a:pt x="157" y="144"/>
                  </a:cubicBezTo>
                  <a:cubicBezTo>
                    <a:pt x="157" y="148"/>
                    <a:pt x="156" y="152"/>
                    <a:pt x="154" y="155"/>
                  </a:cubicBezTo>
                  <a:cubicBezTo>
                    <a:pt x="152" y="158"/>
                    <a:pt x="149" y="161"/>
                    <a:pt x="145" y="163"/>
                  </a:cubicBezTo>
                  <a:cubicBezTo>
                    <a:pt x="142" y="165"/>
                    <a:pt x="137" y="165"/>
                    <a:pt x="131" y="165"/>
                  </a:cubicBezTo>
                  <a:cubicBezTo>
                    <a:pt x="126" y="165"/>
                    <a:pt x="121" y="165"/>
                    <a:pt x="118" y="163"/>
                  </a:cubicBezTo>
                  <a:cubicBezTo>
                    <a:pt x="114" y="162"/>
                    <a:pt x="112" y="160"/>
                    <a:pt x="110" y="157"/>
                  </a:cubicBezTo>
                  <a:cubicBezTo>
                    <a:pt x="107" y="155"/>
                    <a:pt x="106" y="152"/>
                    <a:pt x="105" y="148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3" y="149"/>
                    <a:pt x="124" y="151"/>
                    <a:pt x="125" y="153"/>
                  </a:cubicBezTo>
                  <a:cubicBezTo>
                    <a:pt x="127" y="154"/>
                    <a:pt x="129" y="155"/>
                    <a:pt x="131" y="155"/>
                  </a:cubicBezTo>
                  <a:cubicBezTo>
                    <a:pt x="133" y="155"/>
                    <a:pt x="135" y="154"/>
                    <a:pt x="137" y="152"/>
                  </a:cubicBezTo>
                  <a:cubicBezTo>
                    <a:pt x="138" y="150"/>
                    <a:pt x="139" y="148"/>
                    <a:pt x="139" y="145"/>
                  </a:cubicBezTo>
                  <a:cubicBezTo>
                    <a:pt x="139" y="142"/>
                    <a:pt x="138" y="140"/>
                    <a:pt x="137" y="139"/>
                  </a:cubicBezTo>
                  <a:cubicBezTo>
                    <a:pt x="135" y="137"/>
                    <a:pt x="133" y="136"/>
                    <a:pt x="131" y="136"/>
                  </a:cubicBezTo>
                  <a:cubicBezTo>
                    <a:pt x="129" y="136"/>
                    <a:pt x="127" y="136"/>
                    <a:pt x="125" y="13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7" y="125"/>
                    <a:pt x="128" y="125"/>
                    <a:pt x="128" y="125"/>
                  </a:cubicBezTo>
                  <a:cubicBezTo>
                    <a:pt x="130" y="125"/>
                    <a:pt x="132" y="124"/>
                    <a:pt x="134" y="123"/>
                  </a:cubicBezTo>
                  <a:cubicBezTo>
                    <a:pt x="135" y="121"/>
                    <a:pt x="136" y="119"/>
                    <a:pt x="136" y="117"/>
                  </a:cubicBezTo>
                  <a:cubicBezTo>
                    <a:pt x="136" y="116"/>
                    <a:pt x="136" y="114"/>
                    <a:pt x="134" y="113"/>
                  </a:cubicBezTo>
                  <a:cubicBezTo>
                    <a:pt x="133" y="112"/>
                    <a:pt x="132" y="111"/>
                    <a:pt x="130" y="111"/>
                  </a:cubicBezTo>
                  <a:cubicBezTo>
                    <a:pt x="128" y="111"/>
                    <a:pt x="126" y="112"/>
                    <a:pt x="125" y="113"/>
                  </a:cubicBezTo>
                  <a:cubicBezTo>
                    <a:pt x="123" y="114"/>
                    <a:pt x="123" y="116"/>
                    <a:pt x="122" y="120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7" y="111"/>
                    <a:pt x="110" y="107"/>
                    <a:pt x="113" y="104"/>
                  </a:cubicBezTo>
                  <a:cubicBezTo>
                    <a:pt x="117" y="102"/>
                    <a:pt x="123" y="100"/>
                    <a:pt x="130" y="100"/>
                  </a:cubicBezTo>
                  <a:cubicBezTo>
                    <a:pt x="138" y="100"/>
                    <a:pt x="144" y="102"/>
                    <a:pt x="148" y="105"/>
                  </a:cubicBezTo>
                  <a:cubicBezTo>
                    <a:pt x="152" y="108"/>
                    <a:pt x="153" y="112"/>
                    <a:pt x="153" y="116"/>
                  </a:cubicBezTo>
                  <a:cubicBezTo>
                    <a:pt x="153" y="119"/>
                    <a:pt x="153" y="122"/>
                    <a:pt x="151" y="124"/>
                  </a:cubicBezTo>
                  <a:cubicBezTo>
                    <a:pt x="150" y="126"/>
                    <a:pt x="147" y="128"/>
                    <a:pt x="144" y="130"/>
                  </a:cubicBezTo>
                  <a:cubicBezTo>
                    <a:pt x="147" y="130"/>
                    <a:pt x="149" y="131"/>
                    <a:pt x="150" y="132"/>
                  </a:cubicBezTo>
                  <a:cubicBezTo>
                    <a:pt x="152" y="133"/>
                    <a:pt x="154" y="135"/>
                    <a:pt x="155" y="137"/>
                  </a:cubicBezTo>
                  <a:close/>
                  <a:moveTo>
                    <a:pt x="95" y="164"/>
                  </a:moveTo>
                  <a:cubicBezTo>
                    <a:pt x="43" y="164"/>
                    <a:pt x="43" y="164"/>
                    <a:pt x="43" y="164"/>
                  </a:cubicBezTo>
                  <a:cubicBezTo>
                    <a:pt x="44" y="159"/>
                    <a:pt x="45" y="154"/>
                    <a:pt x="48" y="150"/>
                  </a:cubicBezTo>
                  <a:cubicBezTo>
                    <a:pt x="51" y="145"/>
                    <a:pt x="57" y="140"/>
                    <a:pt x="66" y="134"/>
                  </a:cubicBezTo>
                  <a:cubicBezTo>
                    <a:pt x="71" y="130"/>
                    <a:pt x="74" y="127"/>
                    <a:pt x="75" y="125"/>
                  </a:cubicBezTo>
                  <a:cubicBezTo>
                    <a:pt x="77" y="123"/>
                    <a:pt x="78" y="121"/>
                    <a:pt x="78" y="119"/>
                  </a:cubicBezTo>
                  <a:cubicBezTo>
                    <a:pt x="78" y="117"/>
                    <a:pt x="77" y="116"/>
                    <a:pt x="75" y="114"/>
                  </a:cubicBezTo>
                  <a:cubicBezTo>
                    <a:pt x="74" y="113"/>
                    <a:pt x="72" y="112"/>
                    <a:pt x="70" y="112"/>
                  </a:cubicBezTo>
                  <a:cubicBezTo>
                    <a:pt x="68" y="112"/>
                    <a:pt x="66" y="113"/>
                    <a:pt x="65" y="114"/>
                  </a:cubicBezTo>
                  <a:cubicBezTo>
                    <a:pt x="63" y="116"/>
                    <a:pt x="62" y="117"/>
                    <a:pt x="62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5"/>
                    <a:pt x="46" y="112"/>
                    <a:pt x="48" y="109"/>
                  </a:cubicBezTo>
                  <a:cubicBezTo>
                    <a:pt x="50" y="106"/>
                    <a:pt x="52" y="104"/>
                    <a:pt x="56" y="102"/>
                  </a:cubicBezTo>
                  <a:cubicBezTo>
                    <a:pt x="59" y="101"/>
                    <a:pt x="64" y="100"/>
                    <a:pt x="70" y="100"/>
                  </a:cubicBezTo>
                  <a:cubicBezTo>
                    <a:pt x="76" y="100"/>
                    <a:pt x="81" y="101"/>
                    <a:pt x="84" y="102"/>
                  </a:cubicBezTo>
                  <a:cubicBezTo>
                    <a:pt x="87" y="104"/>
                    <a:pt x="90" y="106"/>
                    <a:pt x="92" y="109"/>
                  </a:cubicBezTo>
                  <a:cubicBezTo>
                    <a:pt x="94" y="112"/>
                    <a:pt x="95" y="115"/>
                    <a:pt x="95" y="119"/>
                  </a:cubicBezTo>
                  <a:cubicBezTo>
                    <a:pt x="95" y="122"/>
                    <a:pt x="94" y="126"/>
                    <a:pt x="92" y="130"/>
                  </a:cubicBezTo>
                  <a:cubicBezTo>
                    <a:pt x="89" y="133"/>
                    <a:pt x="85" y="137"/>
                    <a:pt x="79" y="141"/>
                  </a:cubicBezTo>
                  <a:cubicBezTo>
                    <a:pt x="76" y="144"/>
                    <a:pt x="73" y="145"/>
                    <a:pt x="72" y="146"/>
                  </a:cubicBezTo>
                  <a:cubicBezTo>
                    <a:pt x="71" y="147"/>
                    <a:pt x="70" y="148"/>
                    <a:pt x="68" y="150"/>
                  </a:cubicBezTo>
                  <a:cubicBezTo>
                    <a:pt x="95" y="150"/>
                    <a:pt x="95" y="150"/>
                    <a:pt x="95" y="150"/>
                  </a:cubicBezTo>
                  <a:lnTo>
                    <a:pt x="95" y="164"/>
                  </a:lnTo>
                  <a:close/>
                  <a:moveTo>
                    <a:pt x="0" y="36"/>
                  </a:moveTo>
                  <a:cubicBezTo>
                    <a:pt x="0" y="25"/>
                    <a:pt x="9" y="16"/>
                    <a:pt x="20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5"/>
                    <a:pt x="35" y="72"/>
                    <a:pt x="44" y="72"/>
                  </a:cubicBezTo>
                  <a:cubicBezTo>
                    <a:pt x="53" y="72"/>
                    <a:pt x="60" y="65"/>
                    <a:pt x="60" y="5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65"/>
                    <a:pt x="147" y="72"/>
                    <a:pt x="156" y="72"/>
                  </a:cubicBezTo>
                  <a:cubicBezTo>
                    <a:pt x="165" y="72"/>
                    <a:pt x="172" y="65"/>
                    <a:pt x="172" y="5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14" y="80"/>
                    <a:pt x="96" y="80"/>
                    <a:pt x="0" y="80"/>
                  </a:cubicBezTo>
                  <a:lnTo>
                    <a:pt x="0" y="36"/>
                  </a:lnTo>
                  <a:close/>
                  <a:moveTo>
                    <a:pt x="156" y="64"/>
                  </a:moveTo>
                  <a:cubicBezTo>
                    <a:pt x="149" y="64"/>
                    <a:pt x="144" y="59"/>
                    <a:pt x="144" y="5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6"/>
                    <a:pt x="149" y="0"/>
                    <a:pt x="156" y="0"/>
                  </a:cubicBezTo>
                  <a:cubicBezTo>
                    <a:pt x="162" y="0"/>
                    <a:pt x="168" y="6"/>
                    <a:pt x="168" y="12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9"/>
                    <a:pt x="162" y="64"/>
                    <a:pt x="156" y="64"/>
                  </a:cubicBezTo>
                  <a:close/>
                  <a:moveTo>
                    <a:pt x="44" y="64"/>
                  </a:moveTo>
                  <a:cubicBezTo>
                    <a:pt x="37" y="64"/>
                    <a:pt x="32" y="59"/>
                    <a:pt x="32" y="5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0" y="0"/>
                    <a:pt x="56" y="6"/>
                    <a:pt x="56" y="1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59"/>
                    <a:pt x="50" y="64"/>
                    <a:pt x="44" y="6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720782" y="5282587"/>
            <a:ext cx="1888973" cy="413555"/>
            <a:chOff x="5720782" y="5426731"/>
            <a:chExt cx="1888973" cy="413555"/>
          </a:xfrm>
        </p:grpSpPr>
        <p:sp>
          <p:nvSpPr>
            <p:cNvPr id="68" name="矩形 3"/>
            <p:cNvSpPr>
              <a:spLocks noChangeArrowheads="1"/>
            </p:cNvSpPr>
            <p:nvPr/>
          </p:nvSpPr>
          <p:spPr bwMode="auto">
            <a:xfrm>
              <a:off x="5720782" y="5426731"/>
              <a:ext cx="1885759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日期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2019.1.23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5779905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6394755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046167" y="5085184"/>
            <a:ext cx="715716" cy="719823"/>
            <a:chOff x="8262191" y="4797280"/>
            <a:chExt cx="715716" cy="719823"/>
          </a:xfrm>
        </p:grpSpPr>
        <p:sp>
          <p:nvSpPr>
            <p:cNvPr id="72" name="Oval 28"/>
            <p:cNvSpPr/>
            <p:nvPr/>
          </p:nvSpPr>
          <p:spPr>
            <a:xfrm>
              <a:off x="8262191" y="4797280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73" name="Freeform 145"/>
            <p:cNvSpPr>
              <a:spLocks noEditPoints="1"/>
            </p:cNvSpPr>
            <p:nvPr/>
          </p:nvSpPr>
          <p:spPr bwMode="auto">
            <a:xfrm>
              <a:off x="8509295" y="4988605"/>
              <a:ext cx="265683" cy="40070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761883" y="5282587"/>
            <a:ext cx="1985145" cy="413555"/>
            <a:chOff x="8761883" y="5426731"/>
            <a:chExt cx="1985145" cy="413555"/>
          </a:xfrm>
        </p:grpSpPr>
        <p:sp>
          <p:nvSpPr>
            <p:cNvPr id="75" name="矩形 3"/>
            <p:cNvSpPr>
              <a:spLocks noChangeArrowheads="1"/>
            </p:cNvSpPr>
            <p:nvPr/>
          </p:nvSpPr>
          <p:spPr bwMode="auto">
            <a:xfrm>
              <a:off x="8761883" y="5426731"/>
              <a:ext cx="1985145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部门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销售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部主管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8821006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435856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870166" y="6300029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 animBg="1"/>
      <p:bldP spid="7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微立体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2873</Words>
  <Application>Microsoft Office PowerPoint</Application>
  <PresentationFormat>自定义</PresentationFormat>
  <Paragraphs>539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6" baseType="lpstr">
      <vt:lpstr>Aharoni</vt:lpstr>
      <vt:lpstr>DIN-BoldItalic</vt:lpstr>
      <vt:lpstr>Impact MT Std</vt:lpstr>
      <vt:lpstr>新細明體</vt:lpstr>
      <vt:lpstr>UKIJ Qolyazma</vt:lpstr>
      <vt:lpstr>方正超粗黑简体</vt:lpstr>
      <vt:lpstr>方正兰亭黑简体</vt:lpstr>
      <vt:lpstr>华文中宋</vt:lpstr>
      <vt:lpstr>宋体</vt:lpstr>
      <vt:lpstr>微软雅黑</vt:lpstr>
      <vt:lpstr>幼圆</vt:lpstr>
      <vt:lpstr>Arial</vt:lpstr>
      <vt:lpstr>Calibri</vt:lpstr>
      <vt:lpstr>Segoe UI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红色微立体工作总结</dc:title>
  <dc:creator>第一PPT</dc:creator>
  <cp:keywords>www.1ppt.com</cp:keywords>
  <dc:description>www.1ppt.com</dc:description>
  <cp:lastModifiedBy>faith123</cp:lastModifiedBy>
  <cp:revision>94</cp:revision>
  <dcterms:created xsi:type="dcterms:W3CDTF">2016-01-08T03:06:00Z</dcterms:created>
  <dcterms:modified xsi:type="dcterms:W3CDTF">2019-07-13T03:12:02Z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